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1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18:40:44.75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17138 6673 212 0,'3'-6'79'0,"-3"6"-61"0,0 0 17 0,0 0 5 16,0 0-6-16,-3 6 1 15,-4 1-7-15,0 2 0 0,0 4-16 16,-4 2 6-16,-3-2 5 0,-4 9-3 16,-3 0 0-16,-7 3-2 15,-11 3-2-15,-7 16-4 16,-3 9-2-16,0 13-4 16,-4 3 1-16,0-3 0 15,0-3 1-15,0-10-4 0,4 3-1 16,3-5-1-16,7-4-2 15,7-7 1-15,7-5-1 32,8-4-3-32,3-6 0 0,3-6-1 15,4-3 3-15,4-4 2 16,-1 1 2-16,4-1-1 16,0-2 1-16,4 9 0 15,-1-1 1-15,4 4 0 16,4 3 0-16,3 0 2 0,3 1 1 15,8 8 8-15,3-3 4 0,4 7-3 16,3 9-1-16,4 13-5 16,4 5 1-16,2 1-8 15,5-3-2-15,-1-3-1 16,1-4 0-16,-5 7 0 16,-6-4 2-16,-3-2-1 15,-5-7 2 1,-6-9-2-16,-4-7-1 15,-3-9-8-15,-4-9-5 16,-4-10-24-16,1-12-11 16,-4-7-44-16,-3 1-16 15,-4-1-62 1</inkml:trace>
  <inkml:trace contextRef="#ctx0" brushRef="#br0" timeOffset="1417.571">16454 7674 208 0,'0'-22'77'0,"0"12"-60"0,0-5 15 0,0 15 2 16,-4-10-4-16,4 7 2 15,0-3-1-15,0 3 1 0,0-4-17 16,0 7-2-16,0 0-2 0,0 0 2 16,4 0 3-16,-1 0-5 15,4 0 1-15,0 0-3 16,4-3 2-16,3 0-2 16,0 0 2-16,4 0-4 0,-1 3 1 15,1 3-3 1,3 0 2-16,0 0-4 15,4 0-2-15,0 4 2 16,3-4 0-16,7-3 5 16,7-3 3-1,11-4-4-15,4 4-2 0,-1-3 2 16,1 0 0-16,-1-4-3 16,8 1-1-16,6-1 1 0,8 4 2 15,-4 0-1-15,0 0 0 16,0-4-6-1,4 1 1-15,13-1 4 16,-2 4 2-16,-5-3 0 16,1-1-1-16,7-2-3 15,6-1 1-15,1 1 0 0,0-1 1 0,-7 1-2 16,7 2-2-16,6 1 1 16,-2-1 1-16,-5 4-1 15,-23 6-1-15,-12 0 1 16,32 0 1-16,-17 0-3 15,17-3 0-15,-21 3 1 16,36-6 2 0,-26 3-1-16,26-4 2 0,-26-2-2 15,36 6 2-15,-28-3 0 16,31-4 1-16,-27 4-2 16,38 0 1-1,-36 2-2-15,33-2-1 0,-29 0-2 16,32 0 1-16,-28 2 1 15,25-2 0-15,-29 0 0 0,29 3 0 16,-33 0 0-16,29-4 2 16,-24 4-1-16,20 0-1 15,-24 3 1-15,28-3-1 16,-28 0 0-16,17 0 0 16,-24 0-3-16,35-4 2 15,-28 4 3 1,17-3 1-16,-24-4-1 15,35 10 1-15,-28-3-2 16,13-3-1-16,-23 6 1 16,23 0-1-16,-23 0 2 15,24 0 3-15,-25 0-2 16,11 6-2-16,-22-3 0 16,25 7-1-16,-20-4 0 0,16-3 0 0,-16 4 0 15,9-4 0-15,-17-3 0 16,29 0 2-16,-22 0 1 15,18-3 3 1,-22-4-1-16,25 7 0 0,-20 0-3 16,23 0-2-16,-20-3 1 15,17-3 1 1,-20 6-1-16,34-10 2 16,-24 7-2-16,14-6-1 15,-25 3-2-15,28-4 1 16,-24 10 1-16,21-3 2 15,-22 3-1-15,11 3-1 16,-20-3 1-16,27 7-1 16,-21-4-3-16,18-3 2 0,-22 0 1 15,12 0 0-15,-15 0 0 16,14 0 0-16,-18 0 0 16,15 0 2-16,-18 0-3 0,4 0 0 15,-15 0 1 1,8 0 2-16,-12 0-1 15,8 0-1-15,-10 0 1 0,-1 0-1 0,-6 0-3 16,-8 0 0-16,-7 0-25 16,-7 0-11-16,-3 0-27 15,-8-3-10-15,1 3-20 16,-7 0-7-16,-1 0-43 16</inkml:trace>
  <inkml:trace contextRef="#ctx0" brushRef="#br0" timeOffset="2038.027">26465 6394 264 0,'-31'-19'99'0,"31"19"-77"0,-7-18 18 16,3 15 4-16,4-7-10 15,0 10 0-15,0-3-10 16,0-3-3-16,4 12-12 15,-1-6 6-15,11 3 4 0,0 7-4 16,22 2 0-16,-12-3-3 0,22 4 2 16,32 0 2-16,-8-4 2 0,-13-3-4 15,31 7 2-15,-17-1-7 16,31 7-1-16,-21-3-4 16,14 25-3-16,-21-10 2 15,-3 16 2-15,-15-9 0 16,-6 9 2-16,-11-10-2 15,-8 7 2 1,-6-6-2-16,-7 6 0 16,-4-7-1-16,-7 10 0 15,0-12 0-15,-7 18 0 16,0-12-5-16,-14 6 1 16,3-6 0-16,-17 12 0 15,3-12 2-15,-21 31 1 16,11-16 3-16,-14 32 1 0,10-19-3 15,-11 25-1-15,12-19-1 16,-15 29-2-16,10-23-2 16,5-5 1-16,6-20-10 15,4-12-5-15,3-10-47 0,7-18-19 16,4-3-77-16,7-13-33 16,0 0 52-16</inkml:trace>
  <inkml:trace contextRef="#ctx0" brushRef="#br0" timeOffset="2859.864">22140 6375 252 0,'0'-15'93'0,"0"15"-72"0,-3-6 22 16,3 6 8-16,0 0-9 15,0 0-3-15,-4 3-8 16,1 0-3-16,-1 9-15 15,1-2 1-15,3 24 0 0,0-2 6 0,7 49 2 16,-4-15-5-16,8 69 0 31,-1-22-10-31,8 72-4 0,-4-44 0 16,0 47 0-16,-3-53-1 16,3 34 1-16,-3-40-4 15,-1-10 0-15,1-25-1 16,-1-16 0-16,-3-15-31 15,4-22-13-15,-4-7-32 16,0-12-14-16,0-3-65 16</inkml:trace>
  <inkml:trace contextRef="#ctx0" brushRef="#br0" timeOffset="3480.281">22052 9188 252 0,'7'-41'93'0,"-7"41"-72"0,7-50 20 16,-7 44 4-16,4-13-8 16,-1 0-2-16,4-3-6 15,0 3-1-15,0 1-16 16,1 2 2-16,-5 13 2 0,1 0 1 0,-11 28-1 16,3-6-6-16,-7 24-2 15,1-8-2-15,-4 9-1 16,0-7-3-16,3 1-2 15,0-7 1-15,4-2-1 16,0-7 0-16,11-4 0 0,-1 1-3 31,19-9 0-31,-5-1 2 0,22-6 2 16,-7 0 2-16,17 0 1 16,-7 1-2-16,18 2-2 15,-10 0 1-15,20 13 1 16,-10-3-1-16,7 24 2 15,-14-8-2-15,-3 9 2 16,-4-10 11-16,-15 7 6 0,-2-7 3 16,-12 3 3-16,-3-2-8 15,-17-1-3-15,-1-6-6 16,-28 7-4-16,8-7-2 0,-26 3-3 16,12-3-2-1,-29-3 1-15,10-3-17 16,-20-4-8-16,17-5-13 15,0-1-3-15,14 1-27 16,10-10-8-16,5 0-98 16</inkml:trace>
  <inkml:trace contextRef="#ctx0" brushRef="#br0" timeOffset="3985.358">22077 8962 256 0,'-14'7'96'0,"14"-7"-75"0,-11 0 14 0,11 0 1 16,-3-4-2-16,-1 1 5 15,1-3-9-15,-1 0-3 0,1-4-15 16,-1 4-1-16,0 0 0 0,1 3-2 16,3-4 2-16,0 7 0 15,7 0 3-15,0 0-3 16,14 0-1-16,-3 0 2 15,21-9 3-15,-8 0 3 0,22-10 1 32,-10 6-4-32,34-12-1 0,-13 6-8 15,24-12-2-15,-17 12 0 16,6-3 0-16,-10 3-5 16,4 4 1-16,-15 2 0 15,1-3 0-15,-12 1-7 16,-2-4-3-16,-8 3-36 15,-7-9-15-15,-7 3-42 0,-3 7-17 16,-4 2-31 0</inkml:trace>
  <inkml:trace contextRef="#ctx0" brushRef="#br0" timeOffset="10361.326">28310 2585 168 0,'4'-3'63'0,"-4"3"-49"0,0 0 7 0,0 0 2 0,0 0-5 16,0 0-1-16,0 0-1 15,0 0 3-15,0 0-11 16,0 0 2-16,0 0 1 0,0 0-2 0,0 0 2 16,0 0-4-16,0 0 1 15,0 0-1-15,0 0 1 16,0 0 2-16,0 0 4 16,0 0-2-16,0 0 3 15,0 0-4-15,-7 3-1 0,0 6-4 16,-4 7 1-16,-3 3-2 31,-3 12 2-31,-1 10-2 0,-3 9 0 16,0 0 1-16,-1-6 1 15,-2 0-6-15,-5 0 0 16,1-10 1-16,4 4 3 16,-1-4-4-16,0 1-1 15,4-4 0-15,3-3 2 16,4-9-3-16,4-3-2 15,3-7-5-15,7-9-2 0,0 0-37 16,3-12-14-16,1 5-77 16</inkml:trace>
  <inkml:trace contextRef="#ctx0" brushRef="#br0" timeOffset="10793.523">28035 2776 208 0,'0'-16'79'0,"0"13"-61"0,0-9 10 15,0 5 0-15,0 7-3 16,0-3 0-16,0-3-1 15,0 6 0-15,0 0-13 0,-7 9 0 0,-3 13 0 16,-1 10-2-16,0 2 0 0,1 4-1 16,-4 6 2-16,3 0-1 15,1-1 0-15,-1 4-3 16,0 4 1-16,4-7 0 16,0-4 1-16,4-5-2 15,3-7-1-15,0-3-3 0,0-9 1 16,3-1 0-16,4 1 3 15,4-6-3-15,7-4 0 16,6-6-1-16,5-6-2 16,2-4 1-16,1-6 1 15,0-2-17-15,-4-1-6 16,-3 6-114 0,3 7-78-1,-3-3 80-15</inkml:trace>
  <inkml:trace contextRef="#ctx0" brushRef="#br0" timeOffset="11680.584">28282 1594 212 0,'7'-25'82'0,"-3"15"-64"0,3-15 11 16,-7 25 2-16,3-9-6 15,1-1 3-15,-4 4-7 16,0 6-3-16,-4 6-10 16,1 4 4-16,-1-1 3 0,1 7 2 15,-1 3 1 1,1 6 2-16,-1 9 0 15,1-2-7-15,3 15-3 0,0 0-1 16,0-6 1-16,0 2-1 16,0-8 0-16,0-7-1 15,0-3 2-15,0-3-3 16,0 0-2-16,3-3-2 16,1-3-3-16,3-7 1 0,7 4-1 15,7-4 0-15,4-3 0 16,7-3 0-16,-1-3 0 15,1-6 2-15,0-3 1 16,0-7-1-16,-4-6-2 16,-4-12 1-16,-2-4 1 15,-8 0-1-15,-4-6-1 0,-6 1 1 16,-8 11-1-16,-6 4 0 16,-8 0 0-16,-7 9-3 15,-3 10 2-15,3-1 1 16,4 1 0-16,4 6-3 15,3 3 2-15,6-7 1 16,12 4 0 0,7 3 0-16,3-9 0 15,3 2 2-15,5-2 1 0,2 0 3 16,1-10 1-16,0-3 1 16,-1 0 0-16,-3-13-4 15,-6-5-1-15,-8-7-1 16,-4 3-2-16,-10-6 1 15,-11-1 1-15,-17 4-6 0,-18 7 1 16,-10 2-1-16,-1 13-1 16,8 9 1-16,6 7 0 15,12 6 0-15,9 3 3 16,15 9-11-16,18-6-4 16,17 10-47-16,18-1-21 15,7 20-81 1</inkml:trace>
  <inkml:trace contextRef="#ctx0" brushRef="#br0" timeOffset="11997.084">28825 1726 332 0,'4'-22'123'0,"-4"15"-95"0,0 7 7 0,0 0-1 15,0 0-20-15,-4 10-2 16,1 9-8-16,-1-1-1 15,1 11-1-15,-1 2-4 0,1 3 1 16,3-2-34 0,0-1-15-16,3 4-100 15</inkml:trace>
  <inkml:trace contextRef="#ctx0" brushRef="#br0" timeOffset="12181.502">28956 1371 280 0,'-7'-3'104'0,"3"6"-81"0,4 13-6 16,0-7-9-16,4 4-30 31,3 6-8-31,4 0-82 0,3 9-36 16</inkml:trace>
  <inkml:trace contextRef="#ctx0" brushRef="#br0" timeOffset="12698.048">29199 1628 280 0,'-17'-15'104'0,"10"15"-81"0,-7 0 16 0,7 0 1 0,-4 0-16 15,-3 6-1-15,0 6-9 16,0 4-4-16,3 6-5 15,0 6-2-15,8 4 3 0,3-1-1 16,7-9 0-16,0 0-1 0,4-3 2 16,3-19-1-16,3 0 2 15,1-19-4-15,0 0 0 16,-1-6-1-16,-3 0-2 16,-3 6 1-16,-4 0-1 0,-3 7-3 15,-4 6 2-15,0 6-1 16,-4 9 0-16,-3 19 2 15,3 7 2-15,1 9 3 16,3 3 2 0,3 3 5-16,5-6 5 15,-1 0 2-15,-4 3 3 16,1-4-3-16,-8 1 0 16,-3-3-1-16,-4-6 0 15,-3-7-9-15,0-12-5 16,4-1-3-16,-11-12-1 15,-8-12-3-15,-2-10 0 0,-1-6-1 16,7-3 0-16,4 3 3 16,7-4 0-16,7 4-2 15,14 7 2-15,7-11-1 16,7 7-2-16,7-3-11 0,8-3-2 16,9-3-21-16,8-4-5 15,4 4-20 1,-8 6-8-16,-3 0-85 15</inkml:trace>
  <inkml:trace contextRef="#ctx0" brushRef="#br0" timeOffset="13670.241">29676 1578 316 0,'-11'-6'121'0,"1"3"-95"0,-5 3 3 0,5 0-6 16,-4 3-11-16,-4 3 1 0,-3 10-6 31,0-4 1-31,-4 10-5 16,0-3 3-16,4 9 0 0,7 1 2 0,11 2 2 15,6-3-1 1,8-6 0-16,3-3-3 15,3-19 1-15,5 0-2 0,-1-13 0 16,3-9-1-16,1-3 0 16,-4 0-5-16,-7 3 1 0,-3 4 2 15,-4 5 1-15,-7 7 1 16,-3 6 0-16,-1 6-2 16,0 7 1-16,1 15 7 15,-1 13 5-15,4 2-1 16,4 4 0-16,-1-3 0 15,1 0 4-15,0 0 1 0,-4-6 1 16,-4-4-7-16,-3-6-3 16,-4-6-5-1,1-12-4-15,-4-1 0 16,0-9 1-16,-1-9-3 0,1-1 0 16,4-12-8-16,-1-3-2 15,4 7-5 1,4-4-1-16,3-3-3 15,7-7-3-15,3 10 2 0,4-3 2 16,7-3 0-16,8 3 2 16,2 0 9-1,5-3 4-15,3 2 4 0,-4 8 0 16,-3 2-3-16,-1-3 0 16,-6 10 2-16,0-1 2 0,-1 1 0 15,1 6-1-15,-4-3 1 16,0 2 1-16,1-2-1 15,-5-3 2-15,1 6 2 16,-4-7 4-16,-7 1 5 16,-3-1 3-16,-8-2-5 15,-7 9-2 1,-10 3-3-16,-7 6 0 16,-4 6-2-16,-3 7 2 15,3 6-4-15,4 7-2 16,7 2-3-16,10-2-1 0,15-1 2 15,10-12 0-15,11-4 1 16,10-5 0-16,4-10 2 16,0 0 1-16,-1-6-1 0,1-4-2 15,-4-9 1-15,-3 1 1 16,-7 2 3-16,-7-9 2 16,-8 0 1-1,-6-7 0-15,-4 1-7 0,0-4 0 16,-4 7-6-16,4-3 1 15,0 12 0-15,7 0 2 0,7 10-1 16,7-1 1-16,8 1-9 16,9 9-5-16,5 0-45 15,-1 0-20-15,0 0-16 16,1 0-3-16,6 0-27 16</inkml:trace>
  <inkml:trace contextRef="#ctx0" brushRef="#br0" timeOffset="14586.862">31062 1494 244 0,'-3'-10'93'0,"-1"7"-72"0,1-3 14 16,-1 6 0-16,-3-3-7 0,0 3 0 15,-4 0-6-15,1 0-4 0,-1 9-10 16,-3 0-1-16,0-2 3 0,-4 5-6 15,4 4-2-15,4 0 3 16,3 2 4-16,7 1-1 16,3 0 3-16,8-3-4 15,3-1 1 1,3-2-1-16,8-4 3 16,3-9 1-16,8 0 1 15,2-3 0-15,5-6 0 16,-8-10 2-16,-7 3 2 15,-10 1 4-15,-11-1 4 16,-14-3-10-16,-11 0-3 16,-6-9-7-16,-1 3-1 0,0 6-3 15,0 4-3-15,8 5-3 16,-1 1 1-16,4 18 1 16,7 1-1-16,7-1-40 15,4 7-20-15,6 2-22 16,11 1-9-16,11 0-54 31</inkml:trace>
  <inkml:trace contextRef="#ctx0" brushRef="#br0" timeOffset="14818.688">31496 1606 284 0,'7'-3'107'0,"-10"-3"-83"0,-5 3 10 16,1 3 0-16,0-10-2 15,0-2 6-15,-3 9-6 16,-1-16 1-16,1-3-19 0,3-6-4 0,3-7 1 15,4-2-1-15,7 5 4 16,0 4-7-16,4 3-4 16,3 6-2-16,0 4-1 15,4-1-3-15,6 13 2 16,1-4 1-16,3 7 2 16,7 0-28-16,1 0-11 0,-1 0-24 15,-3-3-7-15,-4 3-85 16</inkml:trace>
  <inkml:trace contextRef="#ctx0" brushRef="#br0" timeOffset="15621.883">29662 2638 264 0,'-4'-3'99'0,"1"3"-77"0,-1-6 13 15,4 6 3-15,0 0-11 16,0 0-1-16,0 0-9 16,0 0-2-1,-4 6-9-15,4-3 0 0,0 3 4 16,4 4 0-16,3-1 2 15,4 0-2-15,10-2 1 16,7 2-2-16,7-9 0 16,1-9-3-16,2 2-1 15,-9 4 1-15,6-6 1 16,-7-4-3-16,-3 1-3 0,-11-4 2 16,-4-3 0-16,-10 1-4 15,-10 2 1-15,-11-3 0 16,-11 7 0-16,-10 5-3 15,-4 7 0-15,3 7-1 16,1 5 0-16,3 7 3 0,1 6 0 16,2 0-2-16,8 13 2 0,10-1 1 15,8 7 0-15,10-9 8 16,10-4 5-16,12-6 0 16,13-6 2-16,18-10-6 15,10-2-3-15,-3-14-1 16,0-2 1-16,-3-13-12 15,-1 3-3 1,-3 0-47-16,-7 4-20 16,-7 5-100-1</inkml:trace>
  <inkml:trace contextRef="#ctx0" brushRef="#br0" timeOffset="16223.309">30438 2469 280 0,'-11'-10'107'0,"1"10"-83"0,-8-3 8 0,7 3 1 0,-3 0-10 16,-3 3-1-16,-5 7-6 15,-2-1-2-15,-5 7-8 16,5 3-2-16,-1 3 0 0,11 3 2 16,3 6 1-16,11-3 1 15,4-3 2-15,-1-9-3 16,15 3 1-16,14 3-1 0,0-13 1 16,-1-12-2-16,1-6-1 15,-4-10-1-15,-3-6 0 16,-4 6-2-16,-7-6-2 15,-7 0 1-15,-3 6-1 16,-8 9 4-16,-6 1 5 16,-8 12-3-16,-7 7-1 0,-3 5 4 15,-4 20 4-15,4 15 2 16,0 10 0-16,7 5-1 16,3-5 1-16,15-4-2 0,6-5 2 15,15 8-8-15,3-2-2 16,7-4-3-16,0-9 1 31,4-10-2-31,0-12 2 16,-4-6-2-16,4-16 2 0,0-6-4 15,3-16 0-15,0 0 1 16,0-7 0-16,1 4-9 16,-8-6-2-16,-7 3-14 15,-7 0-6-15,-10-4-17 16,-11-2-5-16,-7 6-18 0,-4-1-8 15,0 11-72 1</inkml:trace>
  <inkml:trace contextRef="#ctx0" brushRef="#br0" timeOffset="16781.218">30667 2522 260 0,'4'-9'99'0,"-4"2"-77"0,-4 4 18 0,4 3 2 15,0 0-18-15,-7 10-3 16,-4-1-7-16,1 0-1 15,-1 7-7-15,4 3 5 0,4 15 2 0,6-5 2 16,8 5 4-16,13 1 4 0,12-7 6 16,10-6-7-16,3-3-1 15,0-16-3-15,-3-6 0 16,-3-7 2-16,-5-9 0 16,-6 1-5-16,-11-11-1 15,-7 4-4-15,-10 3-1 16,-8-9-5-1,-3 3-3-15,-3 3 0 16,-1 6-1-16,-3 3-5 0,3 7-1 16,1 6-22-16,3-4-8 15,7 7-35-15,3 7-13 16,8 5-100 0</inkml:trace>
  <inkml:trace contextRef="#ctx0" brushRef="#br0" timeOffset="17170.033">31468 2513 304 0,'3'-19'115'0,"-6"12"-89"0,3-2 16 15,-4 0 4-15,-3 9-18 16,-3 0-6-16,-4-10-7 0,-8 10-2 16,-6 0-7-16,-4 0-2 0,-3 10 2 15,0 8-5-15,3-8-1 16,4 6-2-16,7-1 0 15,10 1 4-15,8 0 3 16,10-4 7-16,14-2 4 16,7-1-4-1,7-9 1-15,1 0 1 16,2-6 1-16,-2 3 0 0,-5-4 1 16,-2 7 0-16,-8 0 0 15,-4 7-4-15,1 2-2 16,3 0-9-16,-3 1 0 15,0 2-1-15,-1 1 0 16,1-1 0-16,-1 1 0 0,-2-4-18 16,-5 1-5-16,1-1-20 15,-4-9-5-15,0-9-24 16,-4-4-9-16,1 4-82 16</inkml:trace>
  <inkml:trace contextRef="#ctx0" brushRef="#br0" timeOffset="17469.493">31764 1970 244 0,'-3'-16'90'0,"3"10"-70"0,-4 6 21 15,4 0 4-15,0 0-1 0,-3 10 1 16,-1 2 1-16,0-2 3 15,1 5-26-15,3 13 7 0,0 1 3 16,3 11-6-16,8 26-1 16,3 3-11-16,4 0-4 15,-1-3-6 1,1-3-4-16,0-1 0 16,-4-2 1-16,-4-3-1 15,1-7 2-15,-4-6-24 0,-3-13-11 16,-1-3-54-16,-3-9-24 15,-7-7-71 1</inkml:trace>
  <inkml:trace contextRef="#ctx0" brushRef="#br0" timeOffset="20837.496">21908 5397 208 0,'3'-31'79'0,"-3"31"-61"0,4-41 8 0,-4 25 1 0,0 1-1 16,0 5 2-16,0 1 0 15,0 3 0-15,0 3-15 16,0-1 5-16,0 11 5 0,0-1-1 0,-4 13 1 16,1-4-6-16,-1 14 0 15,0-4-8-15,-3 9-3 16,0-6-3-16,0 10 0 16,4-7-2-16,-1 1-1 15,4-7 1-15,0-6-1 16,0-4 0-16,7-5 2 0,-3-4-1 15,6-6-1-15,-3 0 1 16,4-6 1-16,0-1-1 31,6-2-1-31,-3 3 1 0,8-4-1 16,-5 7 0-16,15 6 0 16,-7-3 2-16,13 16 1 15,-6-3-1-15,3 15 1 16,-6-6-2-16,-1 6-1 15,-7 0 1-15,-3 4-1 16,-4-7 0-16,-7 0 2 0,0-3 3 16,-11 0 4-16,1-4 0 15,-15-2 2-15,4 0-8 16,-14-4-2-16,7-2-3 0,-11-4 0 16,7 0 0-16,-6-3-2 15,6 1-26-15,-3-1-12 16,6 0-21-16,1-3-8 15,4 6-77 1</inkml:trace>
  <inkml:trace contextRef="#ctx0" brushRef="#br0" timeOffset="21184.926">21840 5344 224 0,'-3'-9'85'0,"3"9"-66"0,0-4 12 16,0 4 1-16,0 0-8 0,0 0 0 15,3 4-2-15,1-1 1 32,7 0-13-32,-4 0-1 0,10-3 1 15,-3 0-2-15,18-9 1 16,-7 2-8-16,24-12 0 16,-10 4 1-16,10-4 1 15,-10 3-23-15,0 4-12 0,-7 2-109 16</inkml:trace>
  <inkml:trace contextRef="#ctx0" brushRef="#br0" timeOffset="21585.578">22472 5444 240 0,'-4'-6'90'0,"4"6"-70"0,4-9 8 16,-4 9 0-16,3 0-13 16,1-4-3-16,10-2-7 15,-3-3-4-15,6 9 0 31,1-3-1-31,0 3 0 16,-4 0-121-16</inkml:trace>
  <inkml:trace contextRef="#ctx0" brushRef="#br0" timeOffset="21754.216">22493 5689 288 0,'7'-22'110'0,"-7"22"-86"0,28-47 11 0,-24 41 1 15,17-13-22-15,-3 3-7 16,13-3-5-16,-2 4-2 16,2-4 0-16,1 9-49 0,-4 4-21 0,-3 0-58 31</inkml:trace>
  <inkml:trace contextRef="#ctx0" brushRef="#br0" timeOffset="22208.717">22892 5240 260 0,'-4'-28'96'0,"4"28"-75"0,0-28 14 16,0 22 1-16,0 3-19 16,0-4-5-16,-3 14-7 0,-1-4-2 15,-6 16-1-15,3-4-4 0,-4 10-1 16,4-3 2-16,0 0 0 15,0-3-2-15,3-6 2 16,4 2 1-16,4-5 0 16,-1-4-3-16,11-3 2 15,-3 0 1-15,10-3 0 0,-3 0 0 16,17 0 2-16,-7 0-1 16,11 3 2-16,-7 0 2 15,3 4 4-15,-7-1 5 31,-3 3 3-31,-4 1-3 0,-7 2 0 16,0-2-4-16,-10-1-1 16,-4 1 1-16,-14 5 1 15,3-5-8-15,-17 2-1 16,7-2-2-16,-11 2 0 16,7-2-5-16,-6-4 1 0,6 0-27 15,0-6-11-15,4 0-56 0,7-3-25 16,3 3 10-1</inkml:trace>
  <inkml:trace contextRef="#ctx0" brushRef="#br0" timeOffset="22424.91">22832 5203 340 0,'-7'-6'126'0,"7"6"-98"0,7-29 10 15,-7 26-1-15,10-12-17 16,12-14-1-16,-5 7-11 16,-3 7-5-16,18-7-2 15,-4 3-1-15,15 0 2 0,-8 10-23 0,7-4-11 16,-7 4-36-16,4 6-15 16,-7-1-53-1</inkml:trace>
  <inkml:trace contextRef="#ctx0" brushRef="#br0" timeOffset="24773.276">25735 6517 272 0,'-3'-7'104'0,"3"7"-81"0,0 3 14 0,0-3-1 0,-4 7-2 16,4 8 2-16,0 7-2 0,0 13-1 16,0-1-18-16,0-5 6 0,4 18 3 15,-4-4-8-15,7 36-2 16,-4-16-4-16,8 21-1 15,-4-12-8-15,0 22 0 16,0-18-1-16,0 30 2 16,-3-24-30-16,3 6-11 15,0-16-33-15,0 0-12 16,0-13-75 0</inkml:trace>
  <inkml:trace contextRef="#ctx0" brushRef="#br0" timeOffset="25121.097">25506 8398 344 0,'0'-13'129'0,"0"13"-100"0,7-6 4 15,-7 6-4-15,3 6-11 0,1-3 0 16,3 16-4-16,0-3-1 16,4 34-7-16,-4-9-4 0,-4 22-1 15,1-13-1-15,-4 31 2 16,0-18-1-16,0 15-1 15,0-18-21-15,0 3-11 0,0-19-33 16,3-7-13 0,1-5-65-1</inkml:trace>
  <inkml:trace contextRef="#ctx0" brushRef="#br0" timeOffset="25491.093">25760 8323 356 0,'17'-22'134'0,"-17"22"-104"0,18-19 3 15,-18 16-5-15,4-4-4 16,-1 7 3-16,8 0-3 16,-1 0-3-16,8 16-11 15,-4-6 5-15,7 12 2 16,-3-4-3-16,3 20 2 15,-3-7 2-15,-4 16 1 16,-4-9-8-16,-6 9-4 0,-1-6-4 16,-6 9 0-16,-1-6-2 15,-6 22 2-15,3-16-2 16,0 9-1 0,3-8-2-16,11-11 1 0,0-8 1 0,18-17 0 15,-7-2-3-15,13-13 2 16,-2 0-8-16,6-3-2 15,-7 3-32-15,0 0-14 16,-3 0-45-16,0 3-21 16,-4 0-36-1</inkml:trace>
  <inkml:trace contextRef="#ctx0" brushRef="#br0" timeOffset="26590.956">19685 6880 212 0,'-4'-28'79'0,"4"28"-61"0,-7-16 17 0,4 16 5 16,-1-3-8-16,4-3 1 15,0 6-3-15,0-3 1 0,0 3-17 16,0 0 5-16,0 3 2 0,0-3-5 16,4 28-1-16,-1-6-9 15,1 53-4-15,-1-15-1 16,1 34-1-16,-4-16 0 0,4 38 0 16,-1-25-3-16,-3 10 2 15,0-13-37-15,0 18-16 16,0-21-68-1,0 3-60-15,0-13 63 16</inkml:trace>
  <inkml:trace contextRef="#ctx0" brushRef="#br0" timeOffset="26885.199">18958 9132 264 0,'-31'25'101'0,"31"-25"-78"0,-4 0 9 15,4 0 0-15,4-7-3 16,-1 4 5-16,15-12-9 16,-4 2-6-16,18-9-10 15,-8 3-2-15,33-6 0 0,-11 3-3 16,21 7-3-1,-11 2-3-15,4 10 1 16,-11 0-41-16,1 9-17 16,-11-3-32-16,-4 3-13 0,-7-2-2 15</inkml:trace>
  <inkml:trace contextRef="#ctx0" brushRef="#br0" timeOffset="27196.118">19378 8664 324 0,'0'54'123'0,"0"-54"-95"0,25 19 11 0,-22-16 1 16,15 0-11 0,-4-3 0-16,14-6-5 15,-3-1-1-15,21-5-12 16,-7-1-2-16,17 4-2 0,-10 2 5 15,7 14 3-15,-11-1-4 16,4 19-1-16,-11-6 2 16,-3 28 3-16,-7-9-2 0,-8 37 0 15,-2-16-7-15,-8 26-4 16,0-19-4-16,-7 37 1 0,0-21-1 16,0 9-2-16,0-13-48 15,3-3-22-15,1-9-128 16</inkml:trace>
  <inkml:trace contextRef="#ctx0" brushRef="#br0" timeOffset="28894.29">1295 5491 184 0,'-14'-44'71'0,"3"35"-55"0,-10-4 15 16,14 7 5-1,-7 6-7-15,0-3 0 16,-8-3-7-16,5 6-2 16,-4 0-11-16,-4 0-3 0,-3 0 0 15,3 6 1-15,7-3 3 16,-3 3-5-16,0 7-1 15,0 9 0-15,0 12 0 16,3 23 0-16,-3 15 0 0,0 16 2 16,-8 25 1-16,-6 18-1 15,0 10-1-15,-4 32-3 0,-7-1 1 16,0 38-2-16,8-6-1 16,-1 25 3-16,11-9 0 15,6 8 1-15,5-11 2 16,3 12-1-1,3-13 2-15,8 7 0 16,3-1 1-16,3 13-4 16,11-2-1-16,7 20-1 15,4-5 1-15,10 25-2 16,8-19-1-16,-5 19 1 16,8-29 1-16,4-2-3 15,-4-29 0-15,21-31 3 0,3-10 1 16,18-24 3-16,-3-17 1 15,28-5 1-15,7-26 0 16,10-15-4-16,-10-16-1 16,28-10-1-16,4-9-2 15,-4-18 1-15,25-20 1 16,0-21 1-16,0-26 1 0,10-46 2 0,-20-32 1 16,-5-25-3-16,1-44-1 15,-14-22-1-15,-22-28-2 16,-17-37 3-16,-7-20 0 15,-18-21-1-15,-14-48 1 16,-18-27 7-16,-20-32 3 16,-26-16-4-1,-24-18-3-15,-18-14-3 16,-24-2 0-16,-29-9 0 16,-39 15 1-16,-13 19-5 15,-33 47 1-15,-10 47-7 16,-17 87 0-16,-1 83-2 15,-10 74 3-15,10 82-5 16,-10 72-1-16,21 38-13 0,28 47-4 16,32-10-36-16,32 4-13 15,21-4-74 1</inkml:trace>
  <inkml:trace contextRef="#ctx0" brushRef="#br0" timeOffset="33102.345">21636 4883 188 0,'-14'-25'71'0,"10"16"-55"0,4-10 2 0,0 12-1 16,0 4-2-16,0 3 0 15,0 0 12-15,0 0 8 16,0 10-19-16,0 9-2 15,0 6 0-15,0 9-2 0,0 7 1 16,0-10-3-16,4 54 1 16,-1-19-6-16,4 78-1 15,0-34-2-15,8 97-2 16,-5-51 1-16,15 102 1 16,-8-73-1-16,15 109 2 0,-11-87-2 15,11 100-1-15,-11-84-2 16,4 66 1-16,-7-76 3 15,-4 47 1-15,-4-72-1 16,-6 44-2-16,-1-59 1 16,-6 49-1-16,3-59 0 15,-4 35 0-15,1-48 0 0,3 51 0 16,0-54 0-16,7 45 2 16,-4-48-1-16,8 16-1 15,-4-35 1-15,4 10-1 16,-4-28-3-16,3-1 2 15,-3-21 1-15,0-13 0 16,0-19 0-16,0-9 0 16,0-9 0-16,1-13 2 15,-5-7-1-15,1-5-1 16,-1-1-2-16,1 1 1 16,-1-1 1-16,4 0 2 15,0-2-3-15,7-1 0 16,1-3 5-16,13-3 2 15,-4 0 2-15,22-9 0 0,-10-1-2 16,24-9-1-16,-11 4-3 16,46-10-2-16,-17 3 1 15,45-7 1-15,-27 8-1 16,66-17-1-16,109-25 7 16,-24-9 3-16,11-9-5 15,-96 27-1 1,-38 13-2-16,108-18 1 15,128-26-2-15,-32 16-1 16,-24 7 1-16,6 2-1 16,-28 10 0-16,11 3 0 15,-18 6 0-15,4 7 0 0,-11 2 0 16,-10 10 2-16,-8-3-1 16,-10 16-1-16,-14-4 1 0,-7 4-1 15,-29 3 0-15,-10-1 0 16,-7 7 0-16,-21 7 0 15,-25 2 0-15,-18 7 2 16,-7 6-3-16,-14 6 0 16,-10 3 1-16,-14-3 0 15,-15-9 0-15,-10 0 0 0,-7-19 0 16,-11-9 2-16,-11-13-1 16,-10-13 2-16,-7 1 0 15,-10-1 1-15,-12 4-5 16,-9-4 1-16,-5-5 0 15,-3-17 0-15,-7-31 0 16,-7-18 0 0,-14-29-3-16,-17-50 2 15,-1-57 3-15,4-40 1 0,0-41-4 16,-4-31-1-16,7-29 3 16,8-5 1-16,17 15 0 15,14 46-2-15,14 17 1 16,7 59-1-16,4 41 0 15,3 16 0 1,4 24-3-16,0 36 2 16,4 14-1-16,-1 8 0 15,4 5 2-15,0 0 2 16,0 20-3-16,0 14 0 16,-4 14 1-16,-3 18 2 15,-7 13-3-15,-7 12-2 16,-11 13-1-16,-10 9 3 0,-8 13 0 15,-3 9 3-15,4 4-1 16,3-1-1-16,-7-6 1 0,0-6-1 16,-7-6 0-16,-7-7 2 15,0-3-1-15,0 3-1 16,-4 7-2-16,-14 9 1 16,-14 3 1-16,4 0 2 0,-4 3-3 15,-17-3 0-15,-4-3 1 16,3 6 0-16,-13-12 0 15,41-7 2-15,22 1-3 16,-38-4 0-16,-86 0 1 16,22-3 2-16,10-3-1 15,-11-3-1 1,12 3-2-16,55 0 1 16,26 0 1-16,-61 0 2 15,-91 0-1-15,91 0-1 16,32 0 1-16,-56-3-1 15,-78-12 0-15,28-1 0 16,14-9 0-16,25 0 0 0,11 3 0 16,0 0 2-16,7 0-1 15,13 6-1-15,-9 7-2 16,2 2 1-16,15 4 1 0,0 6 0 16,-3 7 0-16,13 2 0 15,15 7 2-15,10 6 1 16,7 7-23-16,14 5-12 15,15 4-78 1,27 12-36 0,15-9 25-16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18:41:23.96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29559 1848 216 0,'4'-35'82'0,"-1"17"-64"0,1-4 13 0,-4 12 1 16,3-2-4-16,1-1 3 15,-1 1 0-15,1 2 1 16,-4-2-17-16,0 5 4 0,0-2 4 16,-4 9-6-16,-3 0 1 15,-7 9-7-15,-10 20-1 0,-12-1-9 16,-10 13-2-16,-6 2 0 16,2 1 0-16,4 0 1 15,7-6 0-15,4 3-3 16,7-13 2-16,7 0-1 15,10-6 0-15,4 0 2 16,11-10 2 0,13-8-1-16,12-4-1 0,13-4 1 15,4 1 1-15,0 3-1 16,-1 7 2-16,-2 2-2 16,-4 7 2-16,-4-4-2 15,-3 10-1-15,-4-6 1 16,-7 3-1-16,-3 0 0 15,-8 6 2-15,-6-7 8 0,-4 7 3 16,-7-6 0-16,-7 0 0 16,-4 3-7-16,-7 0-4 15,-6 0-1-15,-5-3-1 16,4-7-3-16,1-2 0 16,3-7-5-16,10-6 0 15,7-7-25 1,11-2-10-16,11-10-16 15,7 3-3-15,3 6-82 16</inkml:trace>
  <inkml:trace contextRef="#ctx0" brushRef="#br0" timeOffset="541.37">29965 2271 224 0,'7'6'85'0,"-11"-6"-66"0,4 4 21 0,0-4 7 15,-7 6-7-15,0-3-1 16,-3 0-5-16,-4-3-1 15,0-6-18-15,3-4 4 0,0 1 2 16,4 0-5-16,4-16-1 16,3-1-9-16,3-2-2 0,4-3 0 15,4-7 0-15,0-3 0 16,3-2 0-16,0-1 0 16,0 6 0-16,-4 4 0 15,-2 15 0-15,-1 3-2 16,0 16 1-16,-4 6-2 15,1 13 2-15,-1-6-2 0,1 9 2 16,-1-4-4-16,1 1 0 16,3-3-1-16,3 0 0 15,1-7 2-15,3 0 0 16,4 1 0-16,-1-4 0 16,5 0 2-16,-1 4 1 15,-4 5-4-15,1-2 1 16,-4 9 2-16,0 0 1 15,0 0-4-15,0-3 1 16,4-7-27-16,10-12-11 16,1 0-34-16,-1-6-15 15,-4 3-68 1</inkml:trace>
  <inkml:trace contextRef="#ctx0" brushRef="#br0" timeOffset="946.339">30554 1958 288 0,'-7'0'107'0,"0"0"-83"0,-11 12 4 0,8-2-2 0,-4-1-11 16,-4 0 2-16,-3 7-10 15,0-3-4-15,3 2-2 16,4-2-1-16,7 2 2 0,10-2-1 16,8-4-1-16,3 1 7 0,4-10 5 15,3 0 5-15,0-10 4 16,-3 1 0-16,-1 0-1 16,-3-1-2-16,-3 1 1 15,-4 6-4-15,-3-4 1 16,-1 7-11-16,1 7-3 15,-1-4-2 1,1 6 2-16,3-3-1 16,0-2-1-16,3-4-10 15,1 6-6-15,0-6-28 0,-4 3-11 16,0-3-40-16,0 9-17 16,3 4-17-1</inkml:trace>
  <inkml:trace contextRef="#ctx0" brushRef="#br0" timeOffset="1250.495">30776 1359 248 0,'-7'-60'93'0,"7"44"-72"0,0 7 14 0,0 6 0 15,0 3-9-15,4 0-1 16,-1 0 1-16,1 12 1 0,-4 14-14 16,0 5-1-16,0 7-1 0,0 2-4 15,0 4 1-15,-4 3-5 16,4 7 0-16,4 11-1 0,-1 4-2 16,4-6 1-16,4-10-1 15,0 1-36-15,-1-14-13 16,1-2-48-16,-1-13-78 15</inkml:trace>
  <inkml:trace contextRef="#ctx0" brushRef="#br0" timeOffset="1481.988">31016 1133 312 0,'0'0'118'0,"0"6"-92"0,4-3 8 0,-4 4 0 0,0 2-13 16,3 16 0-16,-3 3-10 15,0 13-4-15,0 6-4 16,-3 6-3-16,3 4 3 16,0 6-18-16,3-1-6 15,1 7-39-15,3-12-14 16,7-1-60-16</inkml:trace>
  <inkml:trace contextRef="#ctx0" brushRef="#br0" timeOffset="2087.049">31101 1660 208 0,'-4'9'79'0,"4"1"-61"0,0-1 12 0,0 0 4 15,4 1-7-15,3-1 1 16,4-6-4-16,6-3-1 16,8 0-12-16,3-3 2 0,4-6 1 0,-4-1 1 15,0 1 1-15,-7 0 3 16,-6-1 2 0,-8 1-5-16,-4 6-1 15,-6-7-9-15,-8 10-4 16,-3 3-4-16,-4 7-1 15,4 5 2-15,0 7 0 16,3 7-2-16,8-1 2 16,6 0 1-16,12-6 0 15,9-3-3-15,5-4 2 0,2-5 1 16,-3-7 0-16,1 3-14 16,-5-6-5-16,-6 0-6 15,0-6 0-15,-4 3-8 16,-4 3-2-16,-3-10-1 15,0 4 2-15,1-3 1 16,-5 9 3-16,1-10 15 0,-1 1 6 16,-3 9 8-16,0-9 5 15,0-1 16-15,0 4 7 16,0-4 4-16,0-5 3 0,0-1-1 16,-3 4 0-16,3-10-3 15,-4-3-1-15,1 3-5 16,-1-13-3-1,4 1-9-15,4-1-3 16,3 1-7-16,7 5-2 16,0 1-2-16,3 3 0 15,5 6 2-15,9 7 0 16,5 2-14-16,-1 7-3 16,0-3-59-16,0 6-28 15,-6-3-30-15</inkml:trace>
  <inkml:trace contextRef="#ctx0" brushRef="#br0" timeOffset="2741.748">29697 2770 284 0,'3'-32'107'0,"-6"32"-83"0,3-3 10 0,0 3 0 15,0 0-13-15,0 10 1 16,3 2-7-16,1 10 1 16,6 9-9-16,5-5-2 0,2 11-1 0,4 1 0 15,1-1 0-15,-1 1-5 16,3 3 1-16,-2 3 0 16,-1 0 2-16,-4-4-19 0,-2-5-8 15,-5-13-27-15,-6-3-10 16,-4-10-71-1</inkml:trace>
  <inkml:trace contextRef="#ctx0" brushRef="#br0" timeOffset="2964.131">29598 2864 256 0,'4'0'96'0,"3"0"-75"0,10-3 14 0,-6 3 3 15,7-7-16-15,10 7-2 16,3-9-12-16,5 0-3 16,-4 9-3-16,-4-4-2 0,-7-2 3 0,-3 6-4 15,-1 0-2-15,-3-3-29 16,0 0-12-16,1-7-17 16,-5-5-5-16,1-1-32 15</inkml:trace>
  <inkml:trace contextRef="#ctx0" brushRef="#br0" timeOffset="3314.949">29954 2556 224 0,'-3'-21'85'0,"3"14"-66"0,0 1 16 0,0 6 4 15,0-6-8-15,0 6 2 16,3 0-2-16,4 6 3 16,4 0-18-16,0 10 2 0,-1 6 2 15,4 22-5 1,0 9 2-16,1 10-1 0,2-7-1 15,4-6-1-15,8-6 1 16,-1-9 1-16,4-10 2 16,-1-9-8-16,-3-1-1 15,-3-15-3-15,0 0 1 16,-7-15-4-16,-4 5 0 16,0-6-3-16,0 1-1 0,-4 2 1 15,1 7 0-15,0 6-3 16,-4 6 0-16,0 4 2 15,0-1 0-15,0 7 3 16,3-7 1-16,1 1-12 0,0-1-7 16,-1-3-31-16,1 4-15 31,3-7-29-31,0 3-13 16,4-3-37-16</inkml:trace>
  <inkml:trace contextRef="#ctx0" brushRef="#br0" timeOffset="3850.676">30663 2726 268 0,'-10'3'101'0,"3"3"-78"0,-4 4 9 0,4-4 0 0,0 3-14 16,0 7-2-16,-4-4-7 15,4 10-1 1,0 0-5-16,0 0 0 0,4 3 1 16,3-6 0-16,3-3 2 15,4-4 3-15,4-2 5 16,3-4 1-16,4-6 3 16,-1-9-4-16,1-4 2 15,-4-2 2-15,-3-1 1 16,-4 0-8-16,-4 4-4 0,-3 5-4 15,-3 7 0-15,-1 7-4 16,4 5-2-16,0 4 2 16,7-7 2-16,4 1-2 15,6-1 0-15,5-3 1 16,2-6 0-16,1-6 0 16,-4-3 2-1,0-7 1-15,-7-3 1 16,-3 0 4-16,0 1 3 15,-4 8-2-15,0 4 0 16,-4-4-8-16,4 10 0 0,0 0-1 16,4 4 2-16,0 2-3 15,3 0 0-15,0 0-6 16,0-2-3-16,0 5-38 0,0-9-17 16,-3 0-32-16,3 9-15 15,3-9-21 1</inkml:trace>
  <inkml:trace contextRef="#ctx0" brushRef="#br0" timeOffset="4559.733">31256 2306 312 0,'-14'-19'118'0,"7"13"-92"0,3 2 13 0,1-2 0 16,3 3-12-16,0-3-1 0,3-4-11 16,8 1-2-16,7 0-7 15,6-10 3-15,8 3 3 0,3-3-4 0,1 7 0 16,2-1 2-16,-2 4 4 15,-5 9-6-15,-2 0 0 16,-15 3 5-16,-11 9 1 16,-6 7-5-16,-8 6-1 15,-6 4-2-15,2-1-1 16,1 0-3-16,0-3-2 0,4 0-2 16,6-3-1-16,4-3 2 15,7 0 0-15,4-7-2 16,3 4 2-16,4-4 1 15,10 7 0-15,0 0 6 16,4-6 4-16,-1 2 1 0,-2 4 1 31,-8-3-2-31,-3-1 1 16,-8 1-2-16,-6 3 2 16,-11 0 0-16,-8 0 1 15,-9 6-4-15,-1-7-3 0,-7 8-2 16,1-4-3-16,-1-4 1 15,-3 1-1-15,6-9-14 16,5-7-5-16,2 3-41 0,8-6-18 16,7-6-48-16,4 6-19 15,-4-3-8 1</inkml:trace>
  <inkml:trace contextRef="#ctx0" brushRef="#br0" timeOffset="10319.626">864 7310 200 0,'7'-47'77'0,"0"31"-60"0,-7-3 6 0,-7 13 1 0,4-3-9 15,-1-1 2-15,1 4-6 16,-4-3-1-16,0-4-6 15,0 7 6-15,-4 6 5 0,-3 9-3 16,3 16 1-16,-10 13-6 16,-4 18-2-16,-6 32 2 15,3 16 0-15,-1 15-3 0,-6 34-1 16,-4 20-3-16,4 31-1 16,3 18 1-16,-3 26 2 15,7 34-1-15,3 22-1 0,14 13 1 31,4 15-1-31,14-2 4 16,8-26 5-16,20-10-1 16,21-40 1-16,8-12-1 0,10-26 0 15,-7-28-2-15,3-31-1 16,12-22 3-16,-1-25 5 16,3-29-3-16,1-31 2 15,0-28-5-15,10-25-2 16,11-22 0-16,-4-44 1 15,-7-37-1-15,1-58 2 0,-5-39 2 16,-3-54 5-16,-10-54 1 16,-4-34 3-16,-7-91-6 15,-10 23 1-15,-26 17-8 16,-6-2-1-16,-18 0-2 0,-14-3 1 16,-25 24-2-16,-17 33-1 31,-25 2 1-31,3 53 1 15,-13 32-1-15,-22 66 2 16,-4 72-7-16,5 97-1 16,-12 72-7-16,-13 100 0 0,6 73-16 15,11 44-7-15,29 12-32 16,17 6-12-16,31-31-74 16</inkml:trace>
  <inkml:trace contextRef="#ctx0" brushRef="#br0" timeOffset="11269.132">3246 12505 256 0,'-7'-25'96'0,"3"25"-75"0,0 0-5 15,1 10 50-15,-1 5-21 16,1 10-6-16,3 10-4 15,0 15-21-15,0 32 1 0,0 15-1 0,0 25-7 16,0 32-2-16,0 9-1 16,-4 31 2-16,1-12 3 15,-4 3 2-15,3-6-5 16,1-32-2-16,-1-25-4 16,4-27-1-16,0-17-12 15,0-22-5 1,0-15-30-16,-3-16-11 15,-4-15-27-15,-4-14-9 16,-10-17-26 0</inkml:trace>
  <inkml:trace contextRef="#ctx0" brushRef="#br0" timeOffset="11554.303">2441 12756 312 0,'-21'-31'115'0,"14"28"-89"0,-4 3 10 0,8 6 0 16,3 7-7-16,7 12 1 15,14 28-2 1,18 10 0-16,17 6-15 16,4 12 8-16,21 29 5 0,22 12-5 15,17 16-2-15,0 22-11 16,21-9-5-16,-4-4-2 15,-10 0 1-15,0-15-8 16,0-19-1-16,-3-19-36 16,-18-16-14-16,-15-12-105 15,-2-6-76-15,-12-13 95 16</inkml:trace>
  <inkml:trace contextRef="#ctx0" brushRef="#br0" timeOffset="16024.594">28684 1447 192 0,'4'-38'74'0,"-4"22"-58"0,7-15 9 0,-4 18 2 15,1 4-7-15,0-7 0 0,-1 1-7 16,1 5 0-16,-1 4-8 16,1 6 4-16,-4 6 1 0,0 4-1 0,0 5 2 15,0 1 0-15,3 3 1 16,1 9 0-16,-1 3 2 15,4 4-3-15,4 6-1 16,3 9 0 0,0 19 4-16,4 6-4 15,-1 6 2-15,1-8-9 16,0 11-2-16,-1 20 1 16,-3-23 3-16,-3-12-2 15,3 19 0-15,4 34 1 16,-8-25 2-16,1-18-3 15,3 9 0-15,4 25 1 0,-4-10 0 16,3-3-2-16,-10-24-2 16,1-17 1-16,-1 7-1 15,0-16 0-15,0 16 2 16,0 12 1-16,-4-21 1 16,1-7-5-16,-1 10-1 15,1-13 1-15,-1 6 2 0,1-9-2 16,-1 0-2-16,1 6 4 15,-4-9 1-15,0-10 0 0,3 4-2 16,1-7-2-16,0 6 1 16,-1-6 1-16,1 7 2 15,-1-1-1-15,1 7-1 32,-1-9-2-32,1 15 1 0,-1-4 1 15,-3 1 0-15,0-6 0 16,4 6 0-16,-4-6-3 15,3 5 2-15,1-2 1 16,-1 6 2-16,1-3-1 16,-1 3-1-16,1-6 1 15,-1 0-1-15,1-1 0 0,0 1 2 16,-1-9-3-16,1 2 0 16,-1-6 1-16,-3 0 0 15,0-2 0-15,4-5 0 16,-4 1 0-16,0-6 0 15,0-3 0-15,0-1 0 16,0-2 2 0,0-1 1-16,0-3-4 15,0 4 1-15,0-10 0 0,0 0 0 16,0 6 0-16,0-3 0 16,0-3 0-16,3 6 2 15,1-2-3-15,3-4-2 16,0 0 2-16,3 0 2 15,4 0 2-15,4 0 1 0,7-4-2 16,3-2-2-16,11 6-2 16,3-3 1-16,4-3 5 15,3-4 2-15,4 1 0 16,14-4-1-16,11 1 3 16,3-1 3-16,0 1-2 15,7-1 0-15,11-6-5 0,7 4-3 16,0-7 0-16,0 0 1 15,7-3-3-15,3-4 0 16,-3 1 1-16,-7 6 0 16,3 0 0-16,4 0 0 15,-7 7 0-15,-7-1 0 16,-8-3 0 0,5 7 0-16,2-4-3 15,1 3 2-15,-11 4 3 16,-7 0 1-16,1-1-4 0,-1 1 1 15,3 3 0-15,-2-1 0 16,-5 1 0-16,-6 3 0 16,-4 0 0-16,-7 0 0 15,3 0 0-15,-3-4 2 0,0 7-3 16,-3 0 0-16,-4 7 1 16,-8-4 0-16,-2 0-3 15,-8-3 0-15,0 0 4 16,-10 0 1-16,-4 3-3 15,-3-3 1-15,-8 3 2 16,-3 3 1 0,-3 4 1-16,-4-1 0 15,0 1-5-15,0-1 1 16,0 0 0-16,0-2 0 16,0-7 0-16,-4-4 0 15,1-2-3-15,-1-6 2 0,-3-4 1 16,0-3 0-16,-3-3 0 15,-1-6 0-15,1 0 0 0,-1-13 2 16,0-9-1-16,1-10-1 16,3-2 1-16,0 5-1 15,-4-6 0-15,4-6 0 16,-4-21-3-16,1-8 2 16,-4 1-1-16,-4-9 0 15,-3-17 4 1,0 4 1-16,0 3-1 15,-4-6-2-15,0-4 1 16,1 1-1-16,-5-4 0 16,-2-24 2-16,2 2-6 0,-2 13 1 15,-1-9-1-15,0 15 2 16,4 16-1-16,3 16 1 16,4 18 2-16,0 4 0 0,3 0 0 15,4-7 0-15,0 7 0 16,3-1 0-16,1 7 0 15,-4 3 2-15,0 6-3 16,-4 1 0-16,0 8 1 16,1 1 0-16,-1 19-3 15,4-1 2 1,0 4-4-16,0 6 1 0,3 3 4 16,1 3 2-16,-1-6 0 15,4 3-2 1,0 9-4-16,-4-6 0 15,1 4 4-15,-1 5 4 0,-3 1-3 16,0 9-1-16,-4 0-5 16,1 0 1-16,-5 0 4 0,-2 0 4 15,6 9-3-15,-10-9-3 16,-4 0 1-16,-3 10 0 16,7-10 1-16,-11 0 0 15,0 0 2-15,0 0 1 16,0 0-1-16,-3 6 1 15,-11-3-2 1,-3 3-1-16,-11-2 1 16,0 2-1-16,3 3 0 15,1-6 0-15,-8 4 2 16,-7-7 1-16,-6 3-1 16,-1 3-2-16,0 0 1 15,-3 4-1-15,-11-1-3 16,-6 7 0-16,2 3 4 0,1-1 1 15,-18 1-3-15,0 3 1 16,-21 6 0-16,7-2 2 16,-4-1-3-16,8 3 0 15,13-9 1-15,8-1 0 0,0 1 0 16,-4 3 2-16,7-3-1 16,14 16-1-1,8-1-2-15,-1-6-1 16,4 7 2-16,7-1 2 15,10-6-16-15,11-9-4 16,15-6-46-16,20-13-18 16,18-10-72-1</inkml:trace>
  <inkml:trace contextRef="#ctx0" brushRef="#br0" timeOffset="21990.543">2177 15271 200 0,'-29'-28'77'0,"19"18"-60"0,-4 7 17 0,7-3 6 15,0 6-8-15,7 0 1 16</inkml:trace>
  <inkml:trace contextRef="#ctx0" brushRef="#br0" timeOffset="22184.314">2120 15243 465 0,'21'34'21'0,"4"10"-3"0,3 9-1 15,11 13-2-15,18 25 1 16,13 22 0-16,18 6-11 16,11 35-2-16,-4-4-1 15,1 1 1-15,2-1-1 16,-9-21-2-16,-22-19 1 15,-7-26 1-15,-15-18-3 0,-2-13 0 16,-15-12-10-16,-14-9-3 16,-3-7-33-16,-8-13-12 15,-10 7-81 1</inkml:trace>
  <inkml:trace contextRef="#ctx0" brushRef="#br0" timeOffset="22607.454">1990 16810 220 0,'3'22'82'0,"-3"-15"-64"0,0-1 15 16,0-3 4-16,0 3-8 16,0 1 0-16,4-4-10 15,-1 0-1 1,11-3-11-16,4-6 7 0,3-13 3 16,11-16 4-16,7-15 2 15,7-13-4-15,-8-31-1 16,15-25-6-16,4-6-2 15,20-26-2-15,1 1 0 16,0 15-4-16,-15 6-1 0,-3 10-1 16,-3 13-2-16,2 15 1 0,-13 19-1 15,4 15 0-15,-11 13 2 16,-11 10-10-16,-4 6-4 16,-6 2-25-16,0 11-9 15,-11 2-36-15,3 10-12 16,-3 16-35-1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18:41:53.6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27520 1086 288 0,'4'-16'107'0,"-1"7"-83"0,8-1 10 0,-8 10 0 16,1 0-10-16,-1-9-2 15,1 9 1-15,-1 9 0 16,-3 10-12-16,0 9 2 0,0 16 1 15,-3 25 1-15,-4 3 1 16,0 4-2 0,3-7-1-16,1 12-5 15,-1-12 0-15,1-9-5 16,-4 6 0-16,3-10-1 16,1-3 1-16,3-6-2 15,3-3-1-15,1-3 3 16,6-13 2-16,11 4 0 15,-3-20 2-15,-4 1-2 0,11-7 0 16,-4 0-1-16,21-6 0 16,-10 0-2-16,21-3 1 15,-14 3-2-15,10-3-1 0,-10 0-21 16,0-3-9-16,-7 2-62 16,3-5-25-16,7-7-48 31</inkml:trace>
  <inkml:trace contextRef="#ctx0" brushRef="#br0" timeOffset="431.981">28152 1882 368 0,'17'-9'137'0,"-6"9"-106"0,10 0-1 0,-10 0-7 15,3 0-10-15,-4 0 0 0,19-6-1 16,-5-1 0-16,8-11-6 16,-4-1 3-16,0 0 1 0,-6-6-3 15,-8 0-2-15,-4 6-2 16,-17 0-3-16,-14-9 3 15,-4 25 0-15,8-3-4 32,-15 21-1-32,7-2 3 0,-6 24 1 15,6-2 0-15,4 9-2 16,7 6 1-16,10-16 1 16,1-2 3-16,27-7 4 15,-3-6-2-15,29-7-2 16,-8-2-2-16,8-1 0 15,-8-9-15-15,4 3-5 0,-11-3-46 0,4-3-21 16,-7 3-89 0</inkml:trace>
  <inkml:trace contextRef="#ctx0" brushRef="#br0" timeOffset="874.069">29020 1428 368 0,'-4'-10'137'0,"-3"10"-106"0,0-3 13 15,-7 3-2-15,-4 3-20 16,-10 7-4-16,-7 9-11 16,-8-1-3-16,4 7-2 0,4 0-6 0,11-6 0 15,2-3 2-15,5 3 1 0,-1 6-2 16,7-6 0-1,8-4 2-15,6-5 0 16,12-1 1-16,6 1 0 16,7-1 2-16,7 4 1 15,4 2-1-15,-11-2 1 0,-3 6-2 0,0 6 2 16,-4-3-4 0,-4 9 0-16,-2-12 14 15,-8 9 8-15,0-6 5 16,-14 0 4-16,0-6-10 0,-18-1-2 15,4 4-12-15,-11-10-4 32,4 1-2-32,-4-1 2 0,-3 1-14 0,7-4-7 15,6 0-34-15,8-3-14 16,14-3-18-16,11 0-5 16,14 0-66-1</inkml:trace>
  <inkml:trace contextRef="#ctx0" brushRef="#br0" timeOffset="1306.237">29535 1481 312 0,'-15'-9'118'0,"5"2"-92"0,-8 4 19 0,8-3 5 15,-4 6-13-15,-4 0-1 16,-3 6-14-16,-7-3-6 16,-4 4-9-16,0 2-5 0,0 0-1 15,4 1-1-15,3 5 0 0,4-5 0 16,4 6 0-16,6 2-3 16,4-5 2-16,7 3 1 0,7-1 0 15,7 1-5-15,11 6 1 16,-1-3 4-16,5 9 4 15,-5 0-1-15,-2-6 0 16,-8 3 16-16,-7-3 8 16,-7-3-6-16,-7 6-1 15,-11-3-12 1,-7 0-5-16,-3 0-2 16,0 0-1-16,3-3-3 15,0-7 2-15,4-2-6 16,4 2-3-16,6-12-41 15,8 0-18-15,3 0-47 16,10 0-17-16,8 0-6 16</inkml:trace>
  <inkml:trace contextRef="#ctx0" brushRef="#br0" timeOffset="2041.459">29909 801 244 0,'-8'-29'90'0,"5"29"-70"0,3 0 13 0,0 0-1 15,0 0-4-15,3 10 3 16,1 5-2-16,3 14 2 31,0 15-17-31,0-1 5 0,0 11 2 0,0 12-3 16,0 31 0-16,0 0-4 15,-3-12-1-15,-4 9-7 16,0-3-2-16,0-4-2 16,3-11-2-16,1-17-2 15,-1-9-1-15,1-15-25 16,0-16-9-16,-4-19-78 0,0-10-35 15,-11 1 18 1</inkml:trace>
  <inkml:trace contextRef="#ctx0" brushRef="#br0" timeOffset="2557.173">29669 1177 272 0,'7'-3'104'0,"7"3"-81"0,14-16 20 16,-10 16 3-16,10-9-15 0,7 9-6 16,4-10-14-16,0 4-5 15,-4 3-4-15,-3-7-4 0,-4 4-1 16,-3-10 2-16,-1 4 0 0,-2-13-8 16,-5 3-2-16,1-9-1 15,-1-13 0-15,1-7 2 16,0-2 1-16,-1 0 3 15,1 0 4-15,-4 9 1 16,0 0 3-16,0 12 3 16,-3 7 2-16,0 13 12 0,-1 2 7 15,1 20 4-15,-1 9 2 16,-10 18-6-16,-10 38-4 16,-4 13-10-16,-1 9-3 15,1 13-5-15,4 9-3 16,6-15 6-16,4-16 3 15,4-13 1 1,-1-12 1-16,4-10-4 16,0-15-3-16,0-7 0 15,4-12-1-15,3-10 0 16,11-3 0-16,0-6-5 0,3-6 1 16,0 0 0-16,-3 3 2 15,-4-4-6-15,-7 7 1 16,-3 7-1-16,-4-4 2 15,-4 9-17-15,1-2-4 0,-1-1-40 16,1 1-16-16,3-7-94 16</inkml:trace>
  <inkml:trace contextRef="#ctx0" brushRef="#br0" timeOffset="3018.066">30727 1384 308 0,'-18'-6'115'0,"4"21"-89"0,-7 1 21 0,7 3 5 16,0 0-21-16,0-1-8 15,0 7-13-15,-1 0-5 16,5 1-3-16,6-4 3 0,4-4 1 15,4-5 0-15,6-4-1 16,8-6 1-16,3-6 1 16,4-6 1-1,0-4 2-15,-1 1-1 16,-6-4 0-16,-4 7 1 16,-7-1 1-16,-3 10-1 15,-1 0-1-15,1 10-5 16,-1-1-3-16,4 7 0 0,4-7-1 15,3 7-3-15,4-7 2 16,6 1 3-16,1-7 1 16,-4-3-1-16,4 0 1 15,-4-3-2-15,-3-4-1 16,-4 4-2-16,-4-3 1 0,1 6-26 16,-4 6-11-16,0-3-23 15,0 4-7-15,0 2-101 31</inkml:trace>
  <inkml:trace contextRef="#ctx0" brushRef="#br0" timeOffset="4062.969">31708 1302 304 0,'0'-19'112'0,"-7"16"-87"0,-4-6 2 16,4 9-4-16,-4 0-9 15,-3 3 2 1,0 6 8-16,0 7 7 16,-4 9-16-16,4 0-8 0,0 0-3 0,4 0 1 15,6 4 2-15,4-10 1 16,7-1 2-16,4-2-3 15,6-3-2-15,8-1 0 16,3-9 1-16,1-3-3 16,-1-3 0-16,-4-3 3 0,-2-4 1 15,-8-8-1-15,-7-7 1 16,-7-7-2-16,-7 1 2 16,-7-1-6-16,-4 4-1 15,-3 6-2-15,3 3 0 16,1 16-3-16,6-3 1 15,4 12-22-15,7-3-8 0,7 16-25 32,7 3-8-32,7 3-83 15</inkml:trace>
  <inkml:trace contextRef="#ctx0" brushRef="#br0" timeOffset="4278.008">32032 1462 296 0,'21'-9'112'0,"-17"3"-87"0,-1-23 31 0,-3 20 6 15,0-13-17-15,-3-6-6 0,-4-4-14 16,0-2-3-16,-4 3-13 16,4-4-5-16,4 10-3 0,-1-3-4 15,8 3 2-15,3 15-1 16,7-5 0-16,11 5 0 16,10 4 0-16,7 3-40 0,0 3-19 15,-3 0-93 1,-11 9-58-16,-3-6 93 15</inkml:trace>
  <inkml:trace contextRef="#ctx0" brushRef="#br0" timeOffset="5005.074">30727 2246 312 0,'-7'3'118'0,"0"7"-92"0,-4 2 4 0,4-2-3 16,0 2 6-16,4 1 9 15,-1 2-16-15,8-2-7 16,3 9-11-16,10-16-2 0,12 0 1 16,6-9 1-16,4-6 2 15,-1-4-3-15,1-6-2 0,-3 1-2 16,-5-4-3-16,-3-3 1 15,-6 0-1-15,-8-1 0 32,-7 8 2-32,-4-7-1 15,-10 9 2-15,-7 3-4 16,-14 7 0-16,-14 6 1 0,-11 9 0 16,-4 13 0-16,4 13 2 15,4 6-3-15,7 6 0 16,10-7 1-16,7 4 0 15,11-6 0-15,11-4 0 16,10-5 2-16,17-7 3 0,15 0 9 16,14-13 5-1,0 0-11-15,0-5-7 16,-4-4-4-16,-3-4 2 16,-4-2-40-16,-3 3-14 15,-3-6-46-15,-5-4-18 16,1 0-28-1</inkml:trace>
  <inkml:trace contextRef="#ctx0" brushRef="#br0" timeOffset="5600.315">31228 2139 304 0,'0'-3'112'0,"-4"3"-87"0,-3-6 9 0,7 6-4 0,-7 6-7 16,-7 4 0-16,-3-1 1 15,-1 16 0 1,0 0-13-16,1 10 0 0,2 2 0 0,5 1-2 16,3-3 2-1,3-4-2-15,8-3 0 16,3-6-8-16,7-3 0 15,4 0 1-15,3-10 1 16,4-9 1-16,3 0 2 16,-4-9-3-16,1-4-2 15,0-12-3-15,-4 0 1 16,-3-6 1-16,-4-1 2 0,-4 13-1 16,-3 7 2-16,-7-4 0 15,-3 13 1-15,-8 12-2 16,-3 10-2-16,0 10 5 0,-4 2 1 15,-3 7 4-15,0 2 1 16,3 14-3 0,4-1 0-1,4 16-7-15,6-6-1 16,8-4 0-16,6-15 2 16,8 0-1-16,7-16 2 0,6-3 0 15,1-9 3-15,0-7-3 16,-4-9-2-16,0-9 0 15,-3-13-1-15,0-9-3 16,-8-7 2-16,-6-6-28 0,-4 3-13 16,-3-6-22-16,-4 10-9 15,-4-1-20-15,0 13-6 16,-3 0-29 0</inkml:trace>
  <inkml:trace contextRef="#ctx0" brushRef="#br0" timeOffset="5938.777">31482 2237 276 0,'-4'3'104'0,"1"3"-81"0,-1 7 18 0,1-4 2 0,3 4-10 16,0 2 0-16,0 4-3 15,7 0-1-15,0 3-16 16,3-7 3-16,1 4 4 0,7-6-5 16,-1-1 0-16,8-2-7 15,0-10 0-15,3 0-3 16,-3-10 0-16,-1-2-1 0,-6-10 2 16,-4-3-3-16,-7-7 0 15,-7 1-3-15,-3 6-1 16,-1-3-19-16,1 6-9 15,3 3-21-15,0 0-6 16,3 10-10-16,4-1-4 16,0 7-69-1</inkml:trace>
  <inkml:trace contextRef="#ctx0" brushRef="#br0" timeOffset="6242.731">31873 2146 320 0,'8'-7'121'0,"-12"7"-95"0,4 0-6 16,-11 7 37-16,-3 2-22 0,0 4-13 16,0 9-11-16,0-4-8 15,3 8-3-15,8-11 1 0,3 4-1 16,7-10 0-16,4-2 0 16,3-7 0-16,3-7 0 15,-3-2 0-15,0 0 4 16,-3-1 5-1,0 1-5-15,-4 3 0 16,-4 6 0-16,1 0 0 0,-1 6-7 16,1 3-2-16,3 1-5 15,3 2 1-15,1-2-24 16,0-1-10-16,-1-3-58 16,1 0-22-16,-1-2 2 15</inkml:trace>
  <inkml:trace contextRef="#ctx0" brushRef="#br0" timeOffset="6490.169">32029 1751 356 0,'0'0'134'0,"-4"9"-104"0,4 0 20 16,0 1 4-16,0 6-15 15,4 12-2-15,-1-3-15 0,1-6-6 0,-1 15-9 16,4 13-5-16,0-3-1 0,0 3-1 16,1 6 2-1,-1-6-6-15,0 4 1 16,0-4-54-16,0-7-22 0,0-5-64 16,3-7-26-16,4-9 42 15</inkml:trace>
  <inkml:trace contextRef="#ctx0" brushRef="#br0" timeOffset="6892.935">32364 1688 360 0,'0'0'134'0,"0"-3"-104"0,3 3 14 0,-3 0-2 0,4 3-11 16,-1 6 2-16,1 10-15 15,3 9-5-15,0 13-8 16,0 6-4-16,0 3 2 0,-3-3-2 16,-1 4 2-16,1-1-2 15,-1 0-1-15,1-3-6 16,-1-3-4 0,1-7-41-16,-1-8-16 15,1-7-34-15,3-10-15 16,0-2-14-1</inkml:trace>
  <inkml:trace contextRef="#ctx0" brushRef="#br0" timeOffset="7392.488">32311 1948 272 0,'7'0'104'0,"0"0"-81"0,7 10 9 0,-7-4 1 15,4 0-10-15,6 4-1 16,5-7-10-16,2 3-3 15,1 0-5-15,3 4-1 0,0-7 1 32,1 3-2-32,-1-6-2 0,0 0-13 15,-3 0-4-15,-1 0 0 16,-6 0 2-16,0-6 7 16,-4 3 4-16,-4 3 3 15,-2-7 1-15,-5 7 0 16,1-3 2-16,-4 3 8 15,-7 0 3-15,-4 3 7 0,-3 4 2 16,-4 2 2-16,-3 4 2 16,3 2-5-16,1-2-1 15,3 2-7-15,3 7-3 16,11 0-3-16,7 0 0 16,11-3 2-16,10-6 2 15,7-1-3-15,4-2 0 0,-4-10 4 0,1-10 2 16,-1 10 1-16,-7-12 4 15,-7-1-2-15,-10-6 1 16,-8 0-5-16,-6 4 0 16,-11-13-8-16,-7 9-3 15,-8-3-6-15,-6 6 0 32,3 4-18-32,4 5-6 0,3 4-40 15,4 6-17-15,4 7-103 16,10 5-50-1,-1 7 122-15</inkml:trace>
  <inkml:trace contextRef="#ctx0" brushRef="#br0" timeOffset="7916.056">31605 2958 396 0,'-7'0'148'0,"0"0"-115"0,4 3 17 16,3-3-1-16,0 0-16 15,0 6-4-15,7-3-6 16,-4 4 0-16,26-7-13 16,23 3 3-16,8-3 1 0,0 0-1 15,-3 0 2-15,-1 6-6 0,-3-3-1 16,-7 10 0-16,-11-4 0 15,-6 7-4-15,-12 3-1 16,-10 6 1-16,-7 9 0 0,-10 19-2 16,-4 1 1-1,-4-1 0-15,-3-3 1 16,0 0-2 0,-4-6-2-16,0 0 1 0,4-9-1 15,0-4-7-15,7-3-3 16,3-6-25-16,8-6-12 15,3-4-29-15,3-12-10 16,1 10-115 0</inkml:trace>
  <inkml:trace contextRef="#ctx0" brushRef="#br0" timeOffset="11282.462">903 5234 192 0,'-21'-3'71'0,"7"0"-55"0,-7 0 4 0,7 3 0 16,-4 0-6-16,-7 0 2 16,-7 6 0-16,-10 7-1 0,3 9-7 15,-3 6-1-15,-4 13 0 0,11 18 3 16,0 29 4-16,-1 15 1 15,8 26 0-15,7 25-3 16,10 9-2-16,11 15 0 0,11-5 1 16,21-13-3-16,28-13 0 31,10-18 1-31,15-23 2 0,17-18-1 16,15-22-1-16,-1-29-1 15,0-15 2-15,15-37 4 16,-4-29 3-16,-11-19 4 15,-10-47 2-15,-7-21-4 16,-7-42 1-16,-11-9-2 16,-25-18-2-16,-17 5-6 0,-21 10-4 15,-29-12 1-15,-17 31 0 16,-14 25-6-16,-43 25-2 16,-14 28-18-16,0 41-5 15,-14 37-1-15,1 60 2 16,9 32-25-16,12 31-10 15,24 15-109 1</inkml:trace>
  <inkml:trace contextRef="#ctx0" brushRef="#br0" timeOffset="12168.898">1348 8069 160 0,'-22'-41'63'0,"8"22"-49"0,-3-9 14 15,3 15 4-15,-8-2-7 16,-6-4 0-16,0-3-8 15,-7 6 0 1,-4-3-10-16,-7 10 5 0,7 9 1 16,-14 0-2-16,-3 16-1 15,-11 6-4-15,-4 25-1 16,-6 12-1-16,13 20 2 16,1 8-1-16,13 26 0 0,1 3 1 15,14 16 3-15,13 22-2 16,19-7-2-16,3 10-2 15,21 15-3-15,36-12 9 16,17 3 6-16,24-9 4 0,26-19 3 16,13-26-3-16,22-21 0 15,28-25-6-15,0-22 0 16,14-32-6-16,-21-43 1 16,7-26 4-1,-18-28 2 1,-13-43 4-16,-15-17 3 0,-18-37-5 15,-20-3 1-15,-12-19-8 16,-20 19-1-16,-32 3-4 16,-25 3-1-16,-32 25-1 15,-14 22 1-15,-38 19-2 16,-36 13-1-16,-46-4-8 0,-38 38-5 16,-8 47-11-16,-3 41-5 15,25 44-4-15,28 50-2 16,24 0-8-16,25 6 0 15,32 3-23-15,29-9-8 0,13-28-56 16</inkml:trace>
  <inkml:trace contextRef="#ctx0" brushRef="#br0" timeOffset="12974.276">790 10721 168 0,'-14'-47'66'0,"7"28"-52"0,-4-12 19 16,-3 12 6-16,0-3-11 15,-3-6-4-15,-5-3-7 16,1 3-1-16,-7 9-9 16,-4 9 0-16,4 13 3 0,3 26-2 15,-3 15 3-15,-4 15-2 16,8 32 2-16,3 25-4 16,6 16-2-16,8 34-2 15,0 13 0-15,7 34-4 16,11 13 0-16,10 6 1 15,18-41 2-15,21-34 14 16,7-54 9-16,14-37 1 0,25-47 2 16,17-57-10-16,4-31 0 15,14-15 2-15,1-36 4 16,-19 1-1-16,-17-6 0 16,-14-26-1-16,-25-2-2 0,-11-26-2 15,-24 0-1-15,-11-3-9 31,-17-3-3-31,-19 22-3 16,-23 19 1-16,-40 12-2 0,-10 23-1 16,-18 30-24-16,-25 39-9 15,8 40-16-15,-1 37-7 16,12 57-14-16,13 22-6 16,21 38-80-1</inkml:trace>
  <inkml:trace contextRef="#ctx0" brushRef="#br0" timeOffset="13595.099">2240 13180 228 0,'-7'-32'88'0,"4"16"-69"0,3-2 17 16,0 11 5-1,0-2-7-15,0 3 1 16,3-1 2-16,1 4 1 16,-1 3-20-16,1 10 12 0,-1 9 4 15,-3 12-3-15,0 32-1 16,-3 18-12-16,-1 19-4 16,-3 42-8-16,-3 8-4 0,-1 32-4 15,0 3-1-15,1-13 2 0,3 4 2 16,0-26 0-16,3-24-1 15,-3-26-2-15,0-25 1 16,0-15-12-16,-4-19-5 16,-3-13-17-16,4-12-5 15,-1-13-28-15,-3-13-11 16,3-18-73 0</inkml:trace>
  <inkml:trace contextRef="#ctx0" brushRef="#br0" timeOffset="13911.275">1580 13104 292 0,'-35'7'110'0,"18"-1"-86"0,2 9 13 16,12-5 0-16,3 6-5 15,7 6 3-15,14 15-2 16,14 20 0 0,15 12-18-16,10 9 6 0,17 19 6 15,22 32-6-15,18 6 0 16,13 24-12-16,15 4-3 16,-4-18-4-16,-14-10-2 15,-7-4 1-15,-11-18-1 16,-10-19-20-16,-14-22-7 15,-11-18-39-15,-14-17-17 0,-7-12-94 16</inkml:trace>
  <inkml:trace contextRef="#ctx0" brushRef="#br0" timeOffset="14851.795">3175 13537 208 0,'-7'-22'79'0,"0"6"-61"0,0-6 21 16,0 13 5-16,3 3 0 15,1 3 1-15,3 12-12 16,10 13-5-16,8 16-16 16,7 15 8-16,10 28 3 0,18 17-3 0,10 5-1 15,15 29-7-15,0-1-2 16,-4-5-11-16,3-10-1 15,-10 0 4-15,7-13 6 0,-17-9-2 16,-1-21-1-16,-17-17-2 16,-4-18 0-16,1-7-2 15,-8-15 2-15,-7-13-2 16,4-16 2-16,-1-15-2 16,-2-10-1-16,2-6 1 15,-10-9 1 1,0-3-3-16,-3-13 0 15,-7-10 1-15,-4 1 2 16,-11 3-1-16,-7 6 2 16,-6 6-2-16,-19 3 2 15,-6 20-2-15,-4 5 2 0,4 13-4 16,-1 19 0-16,-3 6 1 16,11 16 0-16,10 3-3 0,4 3 2 15,10 0-1-15,11-9 0 16,0 0 0-16,14-13 0 15,0-13 0-15,0-15-2 16,1-22 5-16,-5-25 1 16,1-16 0-16,-4-6 1 15,-7-19 11 1,-4-6 6-16,-14 6-10 16,-10 4-3-16,-14 2-3 15,-11 7 2-15,-4 9-3 16,1 19-2-16,-8 21-5 15,0 29-2-15,4 32 0 16,11 18 4-16,17 10-6 16,11 2-2-16,17-2-16 0,18 0-7 15,15 2-15-15,13-5-8 0,0-4-33 16,25 7-16-16,11 3-21 31</inkml:trace>
  <inkml:trace contextRef="#ctx0" brushRef="#br0" timeOffset="15136.356">4770 14095 276 0,'-22'6'104'0,"8"-6"-81"0,-3-3 20 0,10 3 3 0,0 3-11 15,-1 4-1-15,5-1-13 16,3 3-3-16,3 7-10 16,8 6-3-16,3 6-1 0,4 7-5 0,3 9 1 15,11 3 0 1,-1-4 0-16,8-2-14 16,4-6-5-16,-8 2-45 0,4-8-21 15,-8-7-58-15</inkml:trace>
  <inkml:trace contextRef="#ctx0" brushRef="#br0" timeOffset="15290.031">4286 13575 280 0,'4'43'104'0,"-1"-21"-81"0,18 0-8 0,-10-12-11 15,14-4-27-15,10-3-8 16,7 3-79-16,8-2-35 16</inkml:trace>
  <inkml:trace contextRef="#ctx0" brushRef="#br0" timeOffset="15853.374">5119 13738 264 0,'3'9'101'0,"-6"0"-78"0,-1 10 9 16,1-6-3-16,-1 15-6 15,1 13-2-15,3 3-3 16,3 6-1-16,8 3-9 16,3-3-1-16,7-3 0 0,-7-6 1 15,4-10 2-15,-1-12-1 16,-2-3 2-16,2-16-4 16,-3-6 1-16,-3-7-3 15,-8-9 2-15,-3-6-4 0,-3-7 0 16,-4-12-1-16,-4 0-2 15,-3-3 1-15,0 3 1 16,0 13-1-16,3 6-1 16,4 9-2-16,7 12-1 15,7 14 4-15,7 8 1 16,11 14 0-16,25 8-2 16,17 7 5-16,10 0 4 0,15 0 4 15,14 3 2-15,3 6 0 16,-10 4 4-16,-14 5-5 0,-11-8 0 15,-18 2-2-15,-14-6 2 16,-13-3-7 0,-15 10-2-16,-14-1-3 15,-11 4 1 1,-17 6-2-16,-18-4-1 0,-14-5-6 16,-3-10-4-16,-1-6-5 15,4-13-4-15,7-3 6 16,11-13 5-16,10-15 3 15,15-22 0 1,2-28 1-16,12-19 3 0,6-25 0 16,12-23 3-16,-1-2-1 0,0-6-1 15,7-7-50-15,0 16-21 16,4 18-106 0</inkml:trace>
  <inkml:trace contextRef="#ctx0" brushRef="#br0" timeOffset="16238.85">5697 13659 364 0,'4'32'134'0,"-1"-23"-104"0,4 0 5 0,-3-5-4 16,7-4-14-16,3-7 1 0,0-8-7 15,7-4 1-15,-7-6-7 16,0-13-1-16,-7-9 0 0,-3-6-2 16,-11 3-2-16,-4 9 1 15,-3 9-1-15,-7 14-3 16,0 11 2-16,3 20 1 16,0 21 2-16,8 10-3 0,6 10 0 15,8 5 1-15,6 10 0 16,12-3 0-16,9-6 2 15,12-13-3-15,6-16 0 16,8-18 1-16,-12-20 2 16,5-12-3-16,-1-9 0 15,-3 0-26 1,7-3-9-16,-11-1-55 16,4-2-23-16,-4 6-25 15</inkml:trace>
  <inkml:trace contextRef="#ctx0" brushRef="#br0" timeOffset="17589.586">4999 14098 172 0,'-4'-15'66'0,"-3"5"-52"0,-3-6 12 16,3 13 1-16,0-3-7 15,-4 0-1-15,0 0 4 16,1-1 3-16,-1 4-14 16,4 0 6-16,0 3 3 0,4 6-3 0,3 4 2 15,3-1-7-15,4 10-3 16,4 0 1-16,6 6 0 0,5 6-3 15,9 7 0-15,1 3-5 16,-7-1 0-16,3-2 1 16,0 0 2-16,0-10-1 15,1-9 2-15,-8-10-4 16,0-12 0 0,-3-10 3-16,-8-9 1 15,-6-9-3-15,-4 0-1 16,-7-4 1-16,-7-2 0 15,-4-1-5-15,-3 13 1 16,0 3 0-16,-8 6 2 16,8 7-3-16,7 6 0 15,4 6-1-15,6 3 0 0,8 7 2 16,6 2 0-16,8 7 0 16,6 3 2-16,12 13 3 15,13 6 4-15,15 6 0 0,-4-3 0 16,3 0-1-16,-14-3 2 15,-3 6-5-15,-7 3-1 16,-11 4 0 0,-10 6 0-16,-7-1-2 15,-11-2-2-15,-11-10 1 16,-10 0-1-16,-7-6-3 16,-8-6 2-16,1-10 1 15,0-6 0-15,7-10-3 16,-4-8 2-16,11-11-4 15,7-15 1-15,6-31 0 0,8-16 2 16,8-16-1-16,9-21 1 16,8-13-11-16,7 9-7 15,-11 10-69-15,0 5-31 16,-10 14-22 0</inkml:trace>
  <inkml:trace contextRef="#ctx0" brushRef="#br0" timeOffset="18550.552">6371 13571 220 0,'21'4'82'0,"-10"2"-64"0,0 0 9 0,-8-3-2 16,4 0-7-16,0 4 0 0,0-4 7 16,-3 0 4-16,-1-3-15 15,-3 0 14-15,-10-3 8 0,-4-3 3 16,-8-4 1-16,-13-12-6 15,0-6-4-15,-4-10-12 16,-7-12-4-16,-7-3-8 16,-7 0-4-16,0-4-4 0,14 10 1 15,1-3 3-15,13-10 1 16,14 1-4-16,15-4-1 16,13 3 1-16,15 10 0 15,7 6 1-15,10 4 2 16,-7 8-23-16,8 4-8 15,6 6-59 1,0 6-25-16,1 7-47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18:42:22.4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21160 6604 172 0,'-4'-37'66'16,"4"37"-52"-16,-7-19 10 0,4 16 2 16,-1-3-2-16,0-1 1 0,-3-2-3 15,4 3-2-15,-4-1-10 16,0 1 7-16,-4 0 3 0,4 0 1 16,-3 2-1-16,-1 1-2 15,-3 10-1-15,3-1-7 0,-3 19-2 16,0-3 2-16,0 28 4 15,3-9 1-15,1 15 0 16,3-6 4-16,3 41 2 16,1-19-5-16,6 35 1 15,1-22-10-15,6 49-2 32,-3-30-3-32,11 3-2 0,-4-23 3 15,21-12 2-15,-6-9 2 16,24-19 1-16,-11-10 0 15,21-21 0-15,-13 3-2 0,27-26 1 16,-10 4 0-16,11-44 3 16,-15 9-3-16,5-40-2 15,-16 18 0-15,1-59 1 0,-14 27-3 16,-18-46-2 0,-3 35 2-16,-39-20 0 0,3 26-4 15,-52-7 1-15,17 26-7 16,-53 15-3-16,25 13-3 15,-25 34 0-15,25 6 0 16,-11 42 3 0,21-7-16-16,4 34-8 15,11-12-40-15,21 3-15 16,6-13-68 0</inkml:trace>
  <inkml:trace contextRef="#ctx0" brushRef="#br0" timeOffset="1388.043">20994 8486 160 0,'0'-3'63'0,"0"3"-49"0,-4 0 14 0,4 0 4 15,-3 0-1-15,3 0 2 0,-7 0-3 16,3 0 1-1,-3 0-17-15,0 0 3 0,0-4 3 32,3 1 2-32,1 0 2 0,-1 0-2 0,1-6-2 15,-1 2 3-15,4-5 0 16,0-1-4-16,4-9 1 16,-1 10-5-16,8-13-1 15,-4 3-6-15,7-10 0 16,0 7-3-16,11-3 0 15,-4 9 1-15,14 16 3 0,-6-3 2 16,9 15 1-16,-6-2 2 16,3 14 2-16,-6-2-1 15,-5 22 1-15,-2-6-6 16,-12 30-4-16,-3-11-1 16,-14 15-1-16,4-13-2 15,-15 29-2 1,4-19-2-16,-7 15 1 15,3-15 1-15,4 0 2 16,0-16-3-16,7 6 0 16,0-12-1-16,7 0 0 15,0 0 2-15,7 0 0 0,-4-9 0 16,8-1 2 0,-1-6 1-16,12-9 3 0,-5-3 1 0,15-13 1 15,-7-3 0-15,14-10 0 16,-8 4-7-16,22-3 0 15,-10 2-1-15,9-2 0 16,-9 3 2-16,-1-4 1 16,-7 4-4-16,-3-3 1 15,-7-1-11 1,-4 1-3-16,-3 0-50 16,-8 2-21-16,1-2-128 15</inkml:trace>
  <inkml:trace contextRef="#ctx0" brushRef="#br0" timeOffset="9842.687">20884 6934 168 0,'-3'-19'66'0,"3"19"-52"0,-7-10 8 0,7 10 1 15,-4 0-1-15,1 0 4 16,3 0-12-16,0 0-3 16,0 10-7-16,0-4 2 0,0 25 0 0,0-2 2 15,0 30 2-15,0-12-3 16,0 19-2-16,0-9 0 0,3 18 1 16,-3-16-3-16,4 1-2 15,-1-13 0-15,1-16 1 16,-1-2 3-16,1-29 4 15,0 0-4-15,3-22-1 16,-4 6-2-16,1-34 1 16,-1 9-2-1,-3-37-1-15,0 15 1 16,-7-12-1-16,4 15 0 16,-4 10 2-16,-1 9 5 15,1 16 6-15,0 6-9 16,0 19-5-16,0 7 1 15,0 33 1-15,0-5 0 0,-3 18 2 16,2-9 4-16,1 19 6 16,0-7-5-16,0 23-2 15,4-17-3-15,-1 1-3 16,4-13 1-16,4-15-1 0,-1-7 0 16,4-44 2-16,0 4-1 15,4-39 2-15,0 8-2 16,-1-55 2-16,-3 20-2 0,-7-35-1 15,0 25 1-15,-7-9-1 16,4 22 2-16,-8 15 1 16,0 16-4-16,1 35-1 15,-1 0-2-15,1 24 3 16,3-5-2-16,-4 27 1 16,4-9 2-1,-4 41 0-15,4-6 0 16,-3 9 2-16,-1-9-1 15,1 0 2-15,3-10-2 16,3-25-1-16,1-3 3 16,3-31 0-16,0 3-1 0,3-57-2 15,1 13 1-15,-4-41 1 16,0 26-3-16,-11-45 0 16,4 26 1-16,-11 9 0 15,4 15 0-15,-3 23 0 16,2 12-3-16,1 40 2 0,4-5 1 15,-1 37 0-15,1-12 0 16,3 50 0-16,-1-16-3 16,-2 31 2-1,3-21 7-15,0 24 4 16,0-24-5-16,3-29-1 16,1-9 0-16,3-50 0 15,0-1-2-15,3-52-2 16,-3 12 1-16,4-50 1 15,-1 21-3-15,-6-46 0 16,3 25 3-16,-7 6 3 0,0 25-4 16,-4 25-3-16,0 13-2 15,1 47 3-15,-1-3-2 16,1 34 1-16,-1-9 2 16,-3 56 2-16,3-22-1 0,-3 38-1 15,4-19 5-15,-4 6 4 31,3-21 1-31,0-29 4 16,4-12-7-16,4-54-2 16,-1 3-3-16,4-65-2 0,0 15 1 15,-3-59-1-15,-1 28 0 16,-6-32 2-16,3 36-1 16,-11 17-1-16,4 14-2 15,-4 40 1-15,4 10-1 0,0 37 0 16,0 0 2-16,-4 47 0 15,4-15-3-15,-3 37 2 16,2-15 1-16,-2 49 0 16,3-30 0-16,-4-10 0 15,7-22 4-15,4-32 5 16,0-9-7-16,0-56-1 16,4 6-1-16,-1-66 2 15,1 19-1-15,-4-56-1 16,0 25 1-16,-8-16-1 15,5 31 0-15,-8 22 2 16,4 10-3-16,-3 50 0 16,2 3-1-16,-2 31 0 15,3-6 2-15,-4 57 2 16,4-16-3-16,-7 40-2 16,7-21 2-16,-8 47 2 15,5-32 0-15,-4-12 2 0,3-13 4 16,0-50 4-16,4-3-6 15,0-78-3-15,4 9-1 16,-1-88 1-16,0 34-1 0,-3-71-1 16,0 40 1-16,-7 23-1 15,7 21 0-15,-7 34 0 16,3 17-3-16,-3 56 0 16,3-1 2-16,-3 51 0 15,3-15 1-15,-3 52 2 31,4-24-1-31,-8 59 2 0,4-28-4 16,-4-3 0-16,4-26 3 16,-4-31 1-16,8-9-1 15,-8-72 1-15,7 3-4 16,-3-82 0-16,3 23 1 0,-3-76 0 16,7 41 0-16,-7 6 2 15,3 25-1-15,-3 29-1 0,4 11 1 16,-1 48 1-16,4 0-3 15,0 35 0-15,0-7 1 16,-4 51 2-16,4-17-3 16,-7 35 0-16,7-18 1 15,-8 46 2-15,5-27-1 16,-4-11-1 0,3-21 7-16,-3-25 3 15,3-10-5-15,-3-75-3 16,7 7 1-16,0-92 0 15,0 29-6-15,0-76 0 0,3 41 3 16,-10 29 2 0,3 24 0-16,-7 38 1 15,8 10-4-15,-4 59 0 0,3-6 1 0,-3 56 2 16,3-18-1-16,-3 52 2 16,7-24-4-16,-7 62 0 15,3-31 1-15,-3 19 2 16,3-28-3-16,-3-23 0 15,4-18 3-15,-8-63 1 16,4-3 1-16,-4-97 0 0,4 25-5 16,0-116-1-16,7 44 3 15,-4-13 3-15,4 38-1 16,-11 37 0-16,7 16-1 16,-3 60-2-16,4 0 1 15,-5 37-1-15,5-3-3 16,-4 57 2-1,7-16 1-15,-8 47 2 16,-2 50-1-16,3-25-1 16,-1-28-2-16,5-34 1 0,-1-42 3 15,0-62 1-15,1-31-4 16,6-54 1 0,4-31 2-16,0 6 1 15,4 35-4-15,-8-26 1 0,4 29 2 0,-11 25 1 16,4 12-6-16,-7 51 0 15,3 0 1-15,-6 49 3 16,3-5 0-16,-4 68-1 16,-3 45 1-16,-1 27 1 15,5-21-1-15,3-19-1 16,3-32 1 0,0-37-1-16,4-41-3 15,0-56 2-15,0-38 1 16,3-44 2-16,4-25-3 15,4-22 0-15,-4 6 1 0,0 32 2 16,-4 34 1-16,-3 38 1 16,0 38-5-1,-7 30 1-15,3 20 0 0,0 22 0 16,1 27 0-16,-4 14 2 16,-1 2-1-16,1 29 2 15,0-10-4-15,0-21-2 0,0-17 4 16,3-27 1-16,-3-35 0 15,-4-54 1 1,1-30 0-16,2-36 3 16,5-27-8-16,3-10 0 15,-4-3 2-15,0 25 2 16,1 32-3-16,-1 27 1 16,0 42 2-16,1 21 1 15,-1 20-6-15,4 24 0 16,0 22 1-16,0 13 1 15,3 9 1-15,-3 28 2 0,0-2-1 0,0-10-1 16,-4-13 1-16,-3-19 1 16,-4-27 1-16,-3-39 3 15,-7-58-8-15,0-48-3 16,-1-69 3-16,5-22 2 16,6-41 1-16,0 38 2 15,4 38-2 1,3 43-1-16,1 39 1 15,-1 36 1-15,1 39-3 16,2 46-2-16,1 13 2 16,0 41 0-16,0 18 1 15,3 10 2-15,1 32-3 16,-1-17-2-16,1-15 4 16,-1-22 3-16,-3-37-1 0,0-42-2 15,-7-37-3-15,-4-59-1 16,0-29-3-16,1-47 1 15,3-6 5-15,-1 3 2 16,-2 13 0-16,-1 37-2 16,-3 35 1-16,3 31 1 0,0 22-1 15,1 18 2-15,2 23-4 0,1 22 0 16,0 9 1-16,0 16 0 16,3 12-3-16,1 10 0 15,-1-13 2-15,4-12 2 16,0-22 0-16,0-29-1 15,-7-50-2-15,-4-46 1 16,-7-51 3 0,0-31 1-16,1-29-4 15,-1-12 1-15,0 31 0 16,0 29 2-16,4 43-1 16,0 29-1-16,3 41-2 15,4 34 1-15,3 37 1 16,4 16 0-16,4 29 0 15,3 15 2-15,7 3-1 0,3 23 2 16,1-7-4-16,-1-13 0 16,1-15-1-16,-4-29 0 15,-7-53 8 1,-7-53-5-16,-4-44 0 0,-3-47-1 16,-7-28 0-16,-4-25-3 15,-3-1 0 1,-4 26 4-16,0 44 3 15,4 31 1-15,-1 31 0 16,8 41-3-16,3 35-2 16,4 22 1-16,4 27 1 15,3 23-1-15,3 6-1 16,4 25-2-16,0 0-1 16,3-12 2-16,1-26 0 0,-4-27 1 15,0-42 2-15,-7-59-1 16,-4-44-1-16,-3-59 1 15,0-20-1-15,-4-46-3 16,-3 12 2-16,-1 22 1 16,-6 31 2-16,3 42 1 0,1 40 1 15,2 34-5-15,5 35-1 16,3 38-2-16,7 24 3 16,3 32 2-16,7 16 2 0,4 12-4 15,7 25 1-15,4-12 0 16,-4-19 2-16,-3-19-3 15,-4-31 0-15,-22-78 1 32,-6-70 2-32,0-43 1 15,-7-54-6-15,-1-35 0 16,-6-14 3-16,-7 17 2 16,-4 36 0-16,0 46 1 15,4 48-4-15,6 40 0 16,8 47-1-16,3 41-2 15,7 22 5-15,4 37 1 0,7 10-3 16,4 25 1-16,6 7 0 16,1-20 0-16,-1-24 0 15,-3-32 0-15,-11-75 2 16,-3-66-3-16,-4-38 0 16,-3-56 1-16,-4-22 0 31,-3-32 0-31,-4 29 0 0,-3 34 0 15,0 38 0-15,3 29 2 16,4 43 3-16,3 40-4 16,7 39-1-16,4 21 0 15,3 38 0-15,4 13-3 16,7 15 0-16,4 19 2 16,3-12 2-16,0-20 0 0,0-21-1 15,-4-38 1-15,-3-44-1 16,-7-50 0-16,-11-53 0 15,1-44 0-15,-8-41 0 0,-3-25 0 16,-4-6 0-16,-4 34 0 16,1 35 0-16,3 37 0 31,4 32 2-31,3 28-1 16,4 44 2-16,7 31-4 0,3 16 0 15,8 34 1-15,3 19 2 16,7 10-3-16,3 24 0 15,4-8 1-15,0-20 2 16,0-25-1-16,-3-31-1 16,-8-37-2-16,-10-64 1 0,-3-49 1 15,-8-64 2-15,-3-40-3 16,-4-31 0-16,-7-19 1 16,-3 28 2-16,-1 44 1 15,1 50 1-15,3 41-5 16,4 47 1-16,3 56 0 15,8 26 0 1,2 40 0-16,8 22 0 16,4 16-3-16,6 22 2 15,8-7-1-15,3 1 0 16,0-1 2-16,0-40 2 0,-4-25-1 16,-13-82 2-1,-8-28-2-15,-3-41-1 16,-4-28 1-16,-3-19-1 0,-7-25 2 15,-8 3-1-15,-2 19-1 16,-1 28 1-16,3 29-1 16,1 24 0-16,3 45 0 15,8 43 0-15,2 19 0 16,8 41 0-16,7 15 0 16,7 23-3-16,7 21 2 15,7-9 1-15,4 13 2 16,-1-22-1-16,-3-38-1 15,-21-104 1 1,-11-49-1-16,-3-70 0 16,-4-40 0-16,-3-38 0 15,-7-35 0-15,-8 10 2 16,-2 38-1-16,2 40-1 0,4 38 3 16,4 41 0-16,7 40-4 15,6 51 1-15,8 34-2 16,4 28 0-16,10 35 4 15,7 12 1-15,10 35-4 16,8-16 1-16,3 0 0 16,0-21 0-16,-7-42 0 0,-21-93-3 15,-14-61 2 1,-7-43 3-16,-4-50 1 16,-7-22-4-16,-7-38 1 15,-6 19 0-15,-5 22 0 16,-3 28 0-16,4 38 2 15,6 44-1 1,8 34 2-16,10 38-4 0,7 47 0 16,8 18-1-16,6 35 0 15,8 23 2-15,6 11 2 16,11 23-1 0,0-23-1-16,1-27 1 0,-5-35-1 15,-17-57 0 1,-11-59 0-16,-3-38 0 0,-3-40-3 15,-1-26 2-15,-3-18 1 16,-11-16 0-16,-3 22 2 16,-1 28 1-16,-3 28-1 15,4 32 1-15,3 34-4 16,7 54 0-16,8 21 1 16,6 41 2-1,8 29-3-15,6 9-2 16,11 37 2-16,7-12 2 15,0-13 0-15,-3-18-1 16,-4-38 1-16,-21-79-4 16,-11-49 2-1,-3-51 1-15,-4-47 2 16,-3-22-1-16,-7-46-1 0,-4 8-2 0,-4 13 1 16,1 29 3-16,0 46 1 15,3 44-1-15,7 48-2 16,4 30-2-1,6 57 1-15,5 19 1 0,10 35 0 16,7 27 0-16,10 20 0 16,11 18 0-16,4-15 2 0,-4-10-1 15,-4-38-1-15,-6-49-2 16,-15-54 1-16,-13-38-1 16,-4-56 0-16,-4-28 4 15,-4-44 1-15,-2-16-1 16,-8-21-2-16,-7 2-2 15,0 38 1 1,0 31 3-16,4 35 1 16,3 35-4-16,7 46 1 15,7 38 0-15,8 25 0 16,2 41 0-16,12 13 0 16,3 24-3-16,7 13 2 15,7-19 3-15,0-21 1 16,-4-29-4-16,1-32 1 0,-8-33-2 0,-6-36-2 31,-8-46 3-31,-7-32 0 16,1-37 1-16,-8-25 0 0,-7-16 0 15,-7-10 2-15,-3 32-1 16,3 31 2-16,4 32-2 16,3 31 2-16,7 38-4 15,8 37 0-15,2 22 1 16,8 16 0-16,7 34-3 15,7 10 2-15,7 0 1 16,4 24 0-16,3-11-3 16,0-29 2-16,-3-31-1 15,-11-54 0-15,-11-37 4 16,-7-38 1-16,-3-41-4 0,0-12 1 16,-4-31 0-16,-6 2 2 15,-1 20-1-15,-7 21-1 16,-3 26 3-16,-1 34 0 0,1 21-4 15,3 33 1 1,4 40 0-16,7 25 0 16,7 9 0-16,7 35 0 15,10 10 0-15,8-4 0 16,6 7-3-16,1-10 2 16,-1-28 1-16,1-32 2 15,-8-24-3-15,-6-41-2 16,-8-23 2-16,-6-21 2 15,-8-44 0-15,0-6-1 16,-3-23 1-16,-4-11-1 0,-3 8-3 16,-4 16 2-16,-3 20 3 15,0 21 3-15,3 28-4 16,3 22-1-16,12 38 0 16,10 40 2-16,7 14-3 15,10 30-2-15,11 29 2 16,7 9 0-16,8 28-2 0,-1 0 2 15,0-15 1-15,-7-29 2 16,-7-34-3-16,-14-78 0 16,-14-54 1-1,-10-47 0-15,-12-46 2 16,-10-29-1-16,-7-32-1 16,-3 10 1-16,10 28-1 15,7 32 0-15,4 34 2 16,3 35-1-16,4 30-1 15,7 36-2-15,3 43 1 16,4 22 1-16,7 23 0 16,7 30 0-16,7 13 0 15,4 32 0-15,6-10 2 16,1-19-3-16,-4-25 0 0,-3-40-1 16,-8-42 0-16,-10-49 2 15,-7-54 0-15,-4-38-3 16,-3-43 2-16,-7-26 1 15,-7-18 2-15,-4 22-1 16,-3 15-1-16,-1 32 1 16,5 37 1-1,2 41-1-15,8 35-1 16,3 37 1-16,8 44-1 16,6 19 0-16,11 38 0 15,7 15 0-15,14 22 0 16,8 16-3-16,6-19 2 15,-7-15 1-15,-3-39 0 16,-18-74-5-16,-14-35 3 0,-11-60 3 16,-7-21 0-16,-6-42 2 15,-5-15-2-15,1-12-1 16,-4-7 1-16,0 19-1 16,1 25 0-16,2 29 0 15,1 24 2-15,3 26 1 16,8 43-4-16,6 44-1 0,7 19 1 15,11 54 0-15,11 18 1 16,7 38 0-16,6 3 0 16,5 16 0-16,-5-26 0 15,-6-40 2-15,-7-41-3 16,-11-66-2-16,-11-56-1 16,-10-60 3-1,-7-43 0-15,-11-51 1 16,-7-22 0-16,-4-31 2 15,1 28-1-15,7 28-1 0,-1 44 3 16,12 44 0-16,2 51-1 16,8 36 1-16,4 42-4 15,3 34 0 1,6 35-1-16,8 34 0 0,4 16 2 0,10 37 2 16,11-3-1-16,3 7-1 15,0-32-2-15,-7-47 1 16,-28-100 1-1,-10-47-3-15,-8-63 2 16,-3-35 1-16,-4-43 2 16,-3-19-1-1,-8-19-1-15,-2 28 1 16,2 19-1-16,1 41 0 16,3 35 0-16,7 43 0 15,4 31 2-15,3 39-3 16,11 43 0-16,0 25 1 15,11 47 2-15,10 10-3 16,10 47-2-16,12-10-1 0,-1 3 3 16,-3-31 2-16,-8-44 2 15,-24-103-4-15,-14-47 1 16,-7-63 0-16,-8-41 0 16,5-35 0-16,-5-24-3 15,1 0 2 1,0 21 1-16,0 29 2 0,-4 25-1 0,4 40 2 15,-1 36-4-15,4 39 0 16,8 36 1-16,6 43 0 16,11 19-3-16,11 47 2 15,10 10 1-15,10 34 0 16,5-7 0-16,2-27 2 16,-13-26-1-1,-4-34-1-15,-7-47 1 16,-10-34-1-16,-8-39 0 15,-3-33 0-15,-4-10 0 16,-10-26 0-16,-4-21 0 16,-3 6 0-16,-7-3-3 15,-1-6 2-15,5 9 1 16,6 22 2-16,-3 25-1 0,6 26 2 16,8 36-4-16,7 33 0 0,7 24 1 15,7 41 0-15,7 22-3 16,14 38 2-16,11 15 1 15,3-9 0-15,1-6 0 16,-8-29 2 0,-7-34-3-16,-25-85 0 15,-10-34 3 1,-10-54-3-16,-1-21 0 16,-10-41 1-16,3-13 0 15,-3-19 0-15,-4 7 2 16,0 34-1-16,0 29-1 15,7 27 3-15,-3 29 0 16,7 25-4-16,7 44 1 0,7 28-2 16,7 12 0-16,10 35 2 15,11 22 0-15,7 7 0 16,8 27 0-16,2 1 0 16,-6-23 0-16,-4-30 0 0,-3-33 0 15,-11-36-3-15,-7-51 2 31,-11-38-1-31,-3-34 0 16,-7-38 2-16,-4 4 2 0,-13-35-1 16,-5 6-1-16,1 19-2 15,-4 13 1-15,7 24 3 16,8 35 3-16,-1 35-4 16,7 34-3-16,7 41 1 15,11 38 0-15,7 24 1 0,14 38 0 16,11 10 0-16,18 40 2 15,6-21-1-15,-3-13-1 16,-11-41-2-16,-7-38 1 16,-14-46 1-16,-17-44 0 15,-11-48 0-15,-7-21 0 16,-8-29 0-16,-6-21 0 0,0 2 0 16,0-6 0-16,-8 7 0 15,1 12 0-15,3 25 2 16,-7 29 3-16,11 40-4 0,7 44-3 15,10 19-2-15,7 31 3 16,11 32 0-16,11 15 3 31,3 32-1-31,11-7-1 0,0-15 1 16,-4-22-1-16,-4-26-3 16,-6-52 2-1,-18-36 1-15,0-36 0 16,-7-23 0-16,-4-3 0 15,-3-12 0-15,-4-10-3 16,1-6 2-16,-8 15 1 0,4 14 0 16,3 21 2-16,4 19 1 15,7 34-1-15,14 29-2 16,0 18-2-16,10 16 1 16,11 29-1-16,4-1-2 15,3-9-50-15,4-19-22 16,-7-12-93-1,-8-26-77 1,-17-34 94-16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18:42:43.0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13243 6940 136 0,'0'-13'52'0,"0"7"-41"0,-3-6 20 0,-1 5 5 16,1-2-3-16,-4-1 1 16,0 1-6-16,0 0-3 15,-1-1-13-15,1 7-1 0,-3-3 2 16,-1 6-3-16,1 0 0 15,-1 0-4-15,1 0-1 0,2 0-1 16,1 9 2-16,0 1 1 16,0 2 1-16,0 4 0 15,0 6 0-15,4 12 0 16,-4 13 0-16,3 13-4 16,1-1-3-16,-1 14 2 15,0-4 2-15,8 6 0 0,3 3 2 16,7-6-2-16,7-9 2 15,8-16-2-15,2-12 2 0,1-10 2 16,0-16 2-16,0-15 1 16,-1-16 2-16,1-13-3 15,0-9-1-15,-4-9-6 16,-7-6-1 0,-3-29 1-16,-11-6 2 15,-7 0-3-15,-7 6 0 16,-7 9-1-16,-7 1-2 15,-8 3 1-15,-13 12-1 16,-18 7 0-16,-11 12 0 16,4 16-3-16,7 15 0 15,8 19-1-15,6 19 3 0,10 13-2 16,12 12 1-16,10 16 2 16,7 19 0-16,10 9-3 15,15 3 2-15,10 13 1 16,14 12 2-16,11-12-3 0,0-16 0 15,0-16 3-15,-4-18 3 32,1-20 2-32,-1-18 1 15,1-18 2-15,-5-30 4 16,-6-30-2-16,-11-10 3 16,-13-9-6-16,-12-25-1 0,-13-7-2 15,-8 4-1-15,-10-4-3 16,-11 3-2-16,-21 7 1 15,-14 19-1-15,0 28 0 0,7 31 0 16,10 28-3-16,11 20 2 16,8 14 1-16,9 26 0 15,12 13-3-15,10-1 0 16,10-2 2-16,11 2 2 16,18 4-2-16,14 0 0 15,7-13-1-15,3-22 0 0,-3-19 2 16,0-18 2-16,4-26 1 15,-5-15 1-15,-6-13 4 16,-10-15 3-16,-12-32-4 16,-13-9 1-16,-11-3-5 0,-11-1 0 15,-10 1-1-15,-7 6 1 32,-11 22-4-32,-14 9 0 15,-10 25 1-15,-1 26 2 0,8 28-3 16,10 18-2-16,7 22 2 15,7 13 0-15,11 29 1 16,11-1 0-16,10-3 0 16,14 12 2-16,14 1-6 15,11-13 1-15,7-19 1 0,3-18 1 16,0-23 1-16,1-9 0 16,3-31 2-16,0-16 1 15,-4-19 1-15,-10-12 0 16,-11-25 2-16,-14-26 1 15,-10 4-1-15,-15-4-1 16,-7 10-3 0,-10 3-2-16,-7 7 3 15,-18 21 0-15,-14 16-4 16,-4 22 1-16,8 34-2 16,6 20 0-16,12 18 0 0,9 22 0 15,12 28 0-15,13 0 0 16,11 0 0-16,14 13-2 15,11-10 3-15,10-9 2 0,7-22 0 16,4-19-1-16,0-18 1 16,0-23-1-16,0-21 2 15,0-20 1-15,-4-12 1 16,-7-12 2-16,-10-22-3 16,-11-23 0-16,-10 7-1 15,-15 0 1-15,-6 13-2 0,-12-1 2 16,-10 13-2-16,-13 13-1 15,-5 27 1-15,4 26 1 16,7 19-1-16,11 15-1 16,7 23-2-16,10 21 1 15,11 3-1-15,14-6 0 16,11 0 0 0,7-15 0-16,6 2 0 15,5-11 0-15,2-5 4 0,1-14 3 16,0-11-2-16,0-11 0 15,0-10 1-15,-8-10 2 16,-6-12-3-16,-7-13 0 16,-11-24 1-16,-7-11 0 15,-11-2-2-15,-6 6-2 0,-8 0 1 16,-10 3-1-16,-8 13 0 16,1 16 2-16,0 21-3 15,6 16-2-15,8 19-1 16,7 18 3-16,10 32 0 15,11 6 1-15,7-6 0 16,7 10 0 0,8-10-3-16,2-3 2 15,1-13-1-15,3-15 0 16,0-13 2-16,1-16 0 16,-5-12 2-16,1-13 3 15,-4-9-2-15,-7-19 0 16,-7-18 1-16,-7-11 0 15,-3 1-2-15,-8 10 1 0,-6 8-2 16,-8 10 2-16,-3 16-2 0,-4 9-1 16,0 19-2-16,4 16-1 15,3 31 2-15,8 16 0 16,6 3-2-16,8 3 2 16,10 12-1-16,3 1 0 31,8-10 2-31,3-13 0 0,4-12-3 15,3-15 2-15,0-20-1 16,4-12 0-16,0-18 6 16,-4-14 2-16,-7-9-2 15,-7-12-1-15,-10-25-1 16,-4-10-2-16,-7 3 1 16,-7 13-1-16,-8 9 0 0,-6 13 2 15,-11 13-1-15,-7 8-1 16,1 20 1-16,-1 12-1 15,7 29-3-15,7 30 0 16,11 4 2-16,7 16 0 16,14 9 1-16,10 6 0 0,8-3-3 15,7-22 2-15,7-19-1 16,-1-15 0-16,1-19 2 0,0-19 2 16,0-19-1-16,-1-16 2 15,-2-9 0-15,-8-9 1 16,-7-6-2-16,-7-29-2 15,-7 0 1-15,-7 0-1 32,-7 7 0-32,-7 5 0 0,-11 7 2 15,-11 19 1-15,-2 19-1 16,2 22 1-16,4 18-7 16,8 19 1-16,6 32-1 15,7 18 2-15,11 7 3 16,14 15 2-16,11 16-4 15,7-9-1-15,6-16 1 0,5-19 0 16,3-13-2-16,-4-18 0 16,4-16 2-16,-1-6 2 15,-2-19 0-15,-5-19-1 16,-6-31 3-16,-4-16 0 0,-10-3-1 16,-8-25-2-16,-10-12 1 31,-7 5-1-31,-3 7 0 0,-12 13 0 15,-6 8 0-15,-11 11 2 16,-10 12-1-16,-4 18-1 16,7 23-2-16,7 25 1 15,11 15-1-15,7 35 0 16,10 15 2-16,11 4 0 16,14 3-3-16,11 3 2 0,10-4 1 15,7-14 0-15,7-8-3 16,1-18 2-16,-1-15 1 15,4-13 0-15,3-19 0 0,1-19 2 16,-4-13 1-16,-11-15 1 16,-10-9-2-16,-11-29 1 15,-11-12-2 1,-10 9 2-16,-11 0 0 16,-6 16 1-16,-11 0-2 15,-4 22-2-15,-4 16-2 16,1 18-1-16,7 19-1 15,7 19 3-15,3 31 0 16,11 23 1-16,10 5-3 16,11 10 2-16,11 16 1 0,3-7 0 15,7-15 0-15,1-20 2 16,-1-21-3-16,3-15 0 16,5-29 1-16,-1-22 2 15,0-19-1-15,-6-12-1 16,-8-7 3-16,-7-25 0 15,-7-2-1 1,-11 8-2-16,-10 4 3 0,-7 18 0 16,-4 10-1-16,-3 13-2 15,0 15-2-15,0 13 1 16,3 31-1 0,4 28 0-16,3 13 2 0,8 6 0 15,6 19-3-15,8 6 2 16,6-6 1-16,1-16 0 0,3-15-3 15,4-19 2-15,6-19 1 16,4-25 0-16,4-26 0 16,-4-14 2-16,-3-11 1 15,-7-18 1-15,-4-28-5 16,-7 3 1-16,-11 3 2 16,-10 9 3-16,-10 6-4 0,-8 10-1 15,-3 19 0-15,-1 25 2 16,1 22-3-16,3 22 0 15,8 28 1-15,6 31 0 16,7 4-3-16,8 9 2 16,6 3 1-16,8-9 0 31,3-20-3-31,0-21 2 0,0-28 1 0,4-19 2 16,0-19-1-16,-1-13 2 15,-3-24-2-15,-3-23 2 16,-4-2-2-16,-4-7 2 15,-3 12-2-15,-7-2-1 16,-3 9 3-16,-4 15 0 16,0 26-4-16,-1 28-1 0,1 22 1 15,4 15 0-15,-1 29 1 16,4 18 2-16,4 7-3 16,3-6 0-16,3-10 1 15,4-6 2-15,4-19-3 16,3-25 0-16,4-13-1 15,-1-9 0 1,4-19 2-16,1-19 0 16,-1-21 2-16,-4-10 3 15,-6 3-4-15,-11 10-1 16,-7-4 0-16,-4 13 2 16,-10 3-1-16,0 10-1 15,-4 15 1-15,-3 19-1 16,0 9 0-16,3 10 0 0,4 16 0 0,3 18 0 15,8 13-3-15,6 0 2 16,8-7-1-16,3-2 0 16,7-17 0-16,4-2 0 15,-1-13 2-15,4-9 2 16,0-10-1-16,1-12-1 16,-5-16 1-16,-3-22-1 0,-7-16 0 15,-7-6 0-15,-7 7 0 16,-7 2 0-16,-3 7 0 15,-12 6 2-15,-6 13-1 16,0 12-1-16,0 16-2 16,3 12 1-16,4 17 1 15,6 17 0 1,8 11-3-16,7-4 2 16,7-9-6-16,7-4-3 0,4-12-25 15,7-9-12-15,6-13-40 16,4-9-17-16,8-7-88 15</inkml:trace>
  <inkml:trace contextRef="#ctx0" brushRef="#br0" timeOffset="10761.317">13603 6971 192 0,'-14'-47'71'0,"7"28"-55"0,0-12 11 16,3 22 3-16,1-1-12 16,3 1-2-16,0 9-3 15,3 9 1-15,4 10-7 16,4 9 2-16,0 19 2 15,-1 13 2-15,1 3 3 16,-1-1-3-16,1 4 2 16,0 0-8-16,-1 6-2 15,1 0-1-15,-4-9 0 16,0-7-2-16,0-18 1 16,0-41 4-1,-4-22 4-15,-3-22 0 0,0-13-3 16,0-34 0-16,-3-6-3 0,-1-4 2 15,1 4-4-15,-4 6 0 16,0 25-3-16,0 53-3 16,3 23 2-1,4 21 0-15,0 34 3 16,4 17-1-16,3 5-1 0,3 11-2 16,4 11-1-16,1 4 4 15,2-10 3-15,1-18 5 16,-1-13 5-16,-2-25-4 15,-1-26 0-15,-4-33-4 16,1-39 1-16,3-21-4 16,-3-31-2-1,3-26 0-15,0 6 1 16,-4-21-1-16,1 9 2 16,-4 25-2-16,-3 29-1 15,-4 37 1 1,0 43-1-16,0 26 0 15,0 16 0-15,0 18 0 16,0 35-3-16,7 13 0 0,0 18 2 16,7 35 0-16,3-7 3 0,1 7 1 15,3-13-4-15,0-37 1 16,1-47 0-16,-5-57 0 16,1-44 2-16,3-53 1 15,4-28 1-15,-1-48 2 31,1-2-1-31,-4-23 0 0,-3 32-3 16,-1 38-2-16,-2 34-2 16,-5 32-1-16,1 37-1 15,-4 37 3-15,0 26 2 16,3 19 4-16,-2 24-2 16,2 29-2-16,-3 13-3 15,4 30 1-15,-4-40-1 0,3 47 0 16,1-31 2-16,0-50 2 15,-1-48-1-15,-3-53-1 16,4-59 1-16,6-38 1 16,12-44-1-16,2-25 2 15,5-13-2-15,-5 23-1 16,1 31 1 0,-4 28-1-16,-6 40-3 15,-5 36 2-15,1 27 1 0,-4 26 0 16,0 34 0-16,0 28 2 15,0 22-3-15,0 38 0 16,0 12-1-16,1 23 0 16,-1-1 2-16,-4-28 2 15,1-34-1-15,-1-38 2 0,1-38-2 16,0-66-1-16,3-34 1 16,7-53 1-16,7-16-3 15,4-31 0-15,0 6 1 16,-4 28 2-16,-3 38-3 15,-8 28 0-15,1 28 1 16,-1 35 2-16,1 37-1 0,3 16-1 16,4 16 1-16,-4 28-1 15,4 25-3-15,0 9 2 16,3 26 1-16,0-4 2 16,0-15-1-16,0-32-1 0,1-28 1 15,-5-44 1-15,1-65-3 31,3-48 0-31,11-68 1 16,3-32 2-16,1-29-1 0,-1 17-1 16,-7 31 1-16,-6 46-1 15,-5 80 0 1,1 40-3-16,0 44 2 16,3 28 1-16,4 22 0 15,3 41 0-15,4 6 2 0,7 28-3 0,-1-6 0 16,1-19 1-16,-3-28 0 15,-5-37 0-15,-2-42 2 16,-5-49 1 0,1-54 3-16,3-38-1 0,8-37 0 15,6-9-3-15,1-13-2 32,-1 22 1-32,-10 31-1 0,-4 44-3 15,-3 41 2-15,0 41 1 16,3 25 0-16,0 21 0 15,4 35 0-15,0 7 0 0,7 18 0 16,6 26 2-16,5-10 1 16,-1-4-1-1,1 1-2-15,-4-25-2 0,-4-47 1 16,-3-60 1-16,0-57 0 0,14-68 0 16,10-72 2-16,4-51 1 15,-17 29 1-15,-15 62 0 16,15-59 0-16,-15 59-2 15,-7 45 1-15,-6 21-2 32,-5 88 2-32,-3 0-4 0,4 81 0 15,-4-12-1-15,11 88 0 16,7 53 4-16,3 25 1 16,4-15-1-16,0 6-2 15,0-41 1-15,-4-35-1 16,-3-43 0-16,-4-54 0 15,-3-72 2-15,3-62 1 0,7-76-1 16,1-22 1-16,-11 44-2 16,20-106 2-16,-13 62-2 15,4 13-1-15,-12 41 1 0,-6 62 1 16,-4 13-1-16,-3 78-1 16,0-3 1-16,3 78-1 31,-4-21-3-31,8 87 2 15,-4-37 1-15,14 78 2 0,-10-53-3 16,25 28 0-16,-15-47-1 16,18-25 0-16,-14-29 2 15,6-93 2-15,-9 3-1 16,27-142 2-16,-17 39 0 16,42-155 3-16,-24 73-5 0,13-35-1 15,-20 63 0-15,-8 41 0 16,-10 31-3-16,-4 66 0 15,-7 6 2-15,1 63 2 16,-5-10 0-16,8 76 2 16,-7-28-2-16,17 84-1 15,-10-41 1-15,21 35 1 0,-14-38-1 16,14-6-1-16,-11-25-4 16,7-78-2-16,-10-4 7 15,35-125 4-15,-14 25-2 0,42-163-2 16,-24 66-3-16,14-72 1 15,-25 72 1-15,0 44 0 32,-18 28 0-32,-10 97 0 0,-7 3-3 15,0 85 2-15,-8-12 3 16,12 87 1-16,-12-34-1 16,15 87-2-16,-11-50-2 15,18 57 1-15,-11-53 1 16,15 12 0-16,-11-44 0 15,21-34 0-15,-11-20 0 0,18-99 0 16,-14 12-3-16,35-147 0 16,-21 40 4-16,46-106 1 15,-28 59 0-15,3 20-2 16,-21 40 1-16,-7 65-1 16,-14 8 0-16,0 77 0 15,-8-6 0 1,8 79 0-16,-10-22-3 15,16 87 0-15,-13-43 4 16,18 65 1-16,-15-50 0 16,11-3-2-16,-11-31-2 0,4-35-1 15,-7-15 2-15,3-98 2 16,-6 10-5-16,34-141 1 16,-17 40 5-16,35-150 4 0,-24 75-6 15,6-28 1-15,-20 63-1 16,-12 75 0-16,-6 19 0 15,-7 87 2-15,-4 1 1 16,0 87 1-16,-3-22-5 16,3 92 1-16,-3-42 0 15,10 70 2 1,-7-51-3-16,14 29 0 16,-6-41-1-16,13-29 0 15,-7-12 2-15,4-81 0 16,-7 6 0-16,21-117 2 15,-15 23-1-15,37-119 2 16,-19 50-2-16,18-76-1 16,-21 54 1-16,-4 31-1 0,-10 32 0 15,-7 62 2-15,-7 6-1 16,-1 57-1-16,-3-3 1 0,4 66-1 16,-7-16 0-16,10 69 0 15,-7-32 0-15,18 48 2 16,-11-38-3-16,29 25-2 15,-19-31-1-15,12-60 3 0,-11-12 0 16,10-101 3-16,-10 10-1 16,31-142 2-16,-17 48-2 15,36-167-1-15,-26 92 3 16,4-7 0-16,-18 59-4 16,-17 58-1-16,-7 24 3 31,-7 85 1-31,-4-1 0 0,0 80-2 15,-4-14-2-15,8 92 1 16,-4-38 1-16,11 91 2 16,-8-53-3-16,15 65 0 15,-7-59 1-15,21 22 2 16,-11-47-3-16,18-32-2 16,-14-24 2-16,7-101 2 0,-11 3 0 15,21-150 2-15,-13 40-2 0,31-128-1 16,-25 62-2-16,11-37 1 15,-18 60 1-15,-10 47 2 16,-7 34 1-16,-11 81 1 16,-3 1-5-16,3 75 1 15,-4-13 0 1,11 82 0-16,-6-29 0 16,16 79 2-16,-10-47-3 15,15 41 0-15,-8-44 1 16,11 15 0-16,-11-40 0 15,11-50 0-15,-7-13 0 16,13-110 0-16,-9 10 0 16,27-145 2-16,-17 48-3 0,21-164 0 15,-18 95 1-15,1-1 2 16,-15 57-3-16,-7 57 0 16,-6 24 1-16,-5 88 2 15,-3-3-1-15,11 82-1 16,-7-13 1-16,17 85 1 15,-7-32-3-15,21 85 0 0,-13-53 1 0,20 44 0 16,-17-54 0-16,14 13 0 16,-14-38-3-16,14-56 2 15,-11-15 1-15,14-86 0 16,22-72 0-16,-18-21 0 16,-14 28 0-16,10-85 0 15,-13 40 0 1,-1 14 2-16,-10 30-1 15,-8 64 2-15,-2 5-2 16,-1 64 2-16,-4-7-4 16,12 72 0-16,-5-22 1 15,15 73 0-15,-11-36-3 16,18 30 2-16,-11-26 1 16,11 6 0-16,7-6-3 0,-10-57 0 15,-5-52 2-15,1-48 2 16,7-63 0-16,7-49 2 15,0-32-4-15,0-38 0 16,-4 23 3-16,-6 36 1 16,-8 42-4-16,-10 50-1 0,-1 38 3 15,-3 52 3 1,1 42-1-16,-1 31-2 16,0 34 0-16,0 13-1 15,4 35 0-15,3-7 0 16,4-6-3-16,3 6 2 15,4-25 1-15,0-25 2 16,-1-34-3-16,-2-38-2 16,-5-63 4-16,1-50 1 0,3-72 0 15,1-54 1-15,-1-18-2 16,0-19-1-16,1 38 1 16,-5 46-1-16,-2 54 0 15,-1 44 0-15,4 69 0 16,-1 28 2-16,8 41-1 15,0 28 2 1,3 9-4-16,1 32 0 16,-1-7-1-16,-7 1 0 15,0-4 2-15,1-21 0 16,-5-26 0-16,5-34 2 0,-5-47-3 16,1-41-2-16,0-41 4 15,0-56 1-15,-4-19 0 16,-3-35-2-16,-4 20 1 0,-4 30-1 15,-6 36 0-15,0 55 0 16,-1 45 0 0,4 28 0-16,0 12 0 15,1 10 0-15,-1 12 0 16,3 6 0-16,-3-2 2 16,-3-10-1-16,-4-19-1 0,0-9-2 15,-3-26-1-15,-4-40 4 16,-4-34 1-16,4-32-3 15,-3-44 1-15,-1-9 0 16,-3-19 0-16,0 31 0 16,0 35 0-16,0 69 6 31,3 37-5-31,4 29-2 16,0 31 0-16,4 15 0 15,3 4-2-15,0 9 2 16,0 19 1-16,0-9 2 15,-3-10-1-15,-1-22 2 16,1-15-4-16,-4-32 0 0,0-44-1 16,0-46 0-16,3-29 2 0,-3-50 0 15,0-25 0-15,0-26 0 16,-7 20 0-16,-3 28 0 16,-5 43 2-16,-6 45 1 15,-3 37-4-15,-8 47 1 16,-3 41-2-16,-1 25 0 15,1 41 2 1,0 12 0-16,3 38 0 16,4-3 0-16,-1 16 0 15,5-13 0-15,-1-25-3 16,4-32 2-16,0-49 1 16,-4-48 2-16,0-75-3 15,1-59 0-15,3-70 1 16,6-65 0-16,5-47-3 0,-4 15 2 15,0 16 1-15,-1 60 2 16,-6 65-1-16,-7 57 2 16,3 62-4-16,-3 39-2 0,0 55 2 15,3 23 0-15,4 40-2 16,3 10 2-16,1 19-1 16,3 6 0-16,3-19 4 0,1-13 1 15,2-31-4-15,1-47 1 16,0-53-2-16,4-56-2 15,-1-64 3-15,4-71 2 16,7-57 0-16,0-22 2 16,0 0-4-16,-3 47 0 31,-8 54 1-31,-6 56 2 0,-1 62-3 16,-3 58 0-16,-7 49 3 15,0 44 1-15,-4 44-4 16,-3 22-1-16,-4 31 1 15,0 1 0-15,1 5 1 16,-1-18 0-16,0-31-3 16,4-39 2-16,0-40 3 0,3-53 1 15,0-69-4-15,4-54 1 16,0-77 0-16,3-51 0 16,4-32 0-16,4-18 0 0,-1 34-3 15,4 44 2-15,-7 54 3 16,0 59 1-16,-4 47-1 15,1 47-2 1,-5 44 1-16,-2 28-1 16,-1 47-3-16,0 19 2 15,4 29 1-15,0-11 0 16,0 14 0-16,0-23 0 16,3-34 0-16,0-34 2 15,1-42-3-15,-4-65 0 16,-1-53-1-16,5-70 0 0,-1-52 2 15,8-48 0-15,2-47 0 16,5-15 0-16,3 34 0 16,-4 62 0-16,-6 51 2 15,-4 57 1-15,0 59-1 16,-4 59-2-16,-7 51 1 0,1 56 1 16,-8 47-3-16,0 10 0 15,0 27-1-15,1-12 0 0,2-12 2 16,1-19 2-16,3-47-1 15,1-51-1-15,-1-71-2 16,0-44-1-16,4-70 2 16,4-37 0-16,2-50 1 15,-2-31 0 1,-1-1 0-16,-3 16 2 16,-4 29-1-16,-3 49-1 15,-4 61 1-15,-3 49 1 16,-7 54-3-16,-4 52 0 15,-7 52 1-15,0 30 0 16,4 41 0-16,6 4 0 16,5 11 0-16,6-27 0 0,4-19-3 15,6-63 2-15,8-28 3 16,0-41 1-16,-3-28-6 16,-1-63 0-16,4-37 1 15,3-66 1-15,4-32 1 16,4-40 2-16,-4-26-3 0,-4 4 0 31,-3 12 1-31,0 79 0 16,3 31 2-16,-14 56 1 15,4 7-4-15,-18 88-1 0,8-10 1 16,-12 110 0-16,5-32 1 16,-5 101 2-16,12-51-3 15,-1 70 0-15,7-60-1 16,4 6 0-16,3-40 2 0,4-41 2 15,4-7-3-15,-5-87-2 16,5 0 2-16,-4-110 2 16,3 28-2-16,1-141-2 15,3 60 4-15,-11-98 1 16,4 76 0-16,-14 15 1 16,6 42-2-1,-13 87-1-15,7 6-2 16,-11 85 1-16,7-10-1 15,-3 92-2-15,7-26 5 16,-4 79 1-16,7-45-3 16,1 42 1-16,6-44 0 15,0 15 2-15,4-31-3 0,4-41-2 16,3-12-1-16,-4-75 3 16,1 2-2-16,-1-118 1 0,0 27 2 15,-3-143 0-15,4 62 0 16,-12-85 0-16,5 73 0 15,-18 37 2-15,6 35-1 16,-9 78 2-16,6 6-4 16,-7 88 0-16,7-12 1 0,-7 81 2 15,8-28-3-15,-5 72 0 16,12-37 1-16,-5 59 0 16,8-41 0-16,0 13 2 15,4-35-3-15,-5-25-2 16,8-18-1-16,-7-70 3 15,3 0-2 1,-3-106 1-16,4 25 2 16,-8-151 0-16,4 57 2 15,-7-85 3-15,6 66-4 16,-9 41-1-16,6 28 0 0,-10 94 2 16,6-3-3-16,-16 97 0 15,9-18 1-15,-17 84 2 16,15-32-1-16,-12 73-1 15,15-44 1-15,-4 40-1 0,11-43 0 16,0 12 0-16,6-34 0 16,5-63 0-16,3-9-3 15,0-89 2-15,0 11 1 16,3-114 0-16,0 32-3 16,1-104 0-1,3 57 4-15,-11-26 1 16,4 45 0-16,-14 53 1 15,7 18-4-15,-11 79 0 16,4-3 1-16,-11 75 2 16,7-15-3-16,-7 87 0 15,11-38 1-15,-7 89 2 16,10-51-3-16,-3 44 0 0,7-50 1 16,3 6 2-16,4-37-3 15,0-60 0-15,3-9 1 0,-3-95 0 16,-4 10 0-16,1-119 0 15,3 37 0-15,-11-106 2 16,7 57-3-16,-17-33 0 16,7 55 3-1,-18 65 3-15,7 19-4 16,-7 78-3-16,8 0 1 16,-8 82 0-16,10-16 1 15,-6 75 2-15,10-34-3 16,1 72-2-16,6-40 2 15,4 36 2-15,3-43 0 0,4-9-1 16,3-29 1-16,1-62-1 16,-1-7-3-16,-3-90 2 15,0 5-1-15,-7-115 0 16,3 37 0-16,-14-109-2 16,8 62 7-16,-15-28 5 0,11 54-4 15,-8 68-2-15,8 25-1 16,-4 76 1-1,4-3-3-15,-7 84-2 16,7-19 2-16,0 76 2 16,3-35 2-16,4 66 1 15,7-47-7-15,3 38-2 16,4-38 4-16,0-35 2 0,3-15-2 16,1-82-1-16,-1-3 1 15,-3-94 0-15,4 19 1 0,-4-125 0 16,3 46 0-16,-14-93 2 15,4 65-1-15,-17 3 2 16,6 41-2-16,-14 88 2 16,4 7-4-16,-8 87 0 15,8-7 1-15,-14 95 0 16,14-31 0 0,-11 84 0-16,10-44 0 15,-2 57 0-15,9-54 0 16,1 10 0-16,7-35 0 15,0-37 2-15,3-10-3 16,-3-78 0-16,3 0-1 16,-6-94 0-16,3 21 2 15,-4-102 0-15,7 43 0 0,-10-75 2 16,7 47-3-16,-7 34 0 16,3 26 3-16,-3 65 1 15,3 13-4-15,-10 69 1 16,6-7 0-16,-6 70 0 0,7-22 0 15,0 71 2 1,7-33-1-16,3 46-1 0,4-40 1 0,3-10 1 16,4-25-6-16,0-44 1 15,4-6 1-15,-4-82 3 16,-1 10 0-16,1-107-1 16,0 32 1-16,0-126-1 15,0 60 0-15,-10-60 0 16,3 56 0-1,-11 26 2-15,4 31-1 16,-4 81 2-16,4 7-4 16,-4 85-2-16,4-4 2 15,-4 91 0-15,8-31 1 16,-1 88 0-16,4-48 0 16,3 57 2-16,4-53-3 0,0-13 0 15,4-37 1-15,-8-38 2 16,8-22-1-16,-5-81-1 15,1-1-2-15,-3-112 1 0,3 34-1 16,-7-107-2-16,3 57 5 16,-21-25 1-16,11 50 2 15,-21 35 0-15,10 21-5 16,-7 63 1 0,8 4 0-16,-8 65 0 15,7-9-3-15,-3 71 2 16,6-21 3-16,1 60 1 15,7-32-4-15,3 0-1 16,4-28 1-16,4-28 0 16,3-10-2-16,-4-72 2 15,4 4 1-15,4-95 0 0,-1 25 0 16,4-100 2-16,0 41-1 16,-7-44-1-16,3 44 1 15,-10 21 1-15,4 32-1 16,-11 70-1-16,3-1-2 0,-10 84 1 15,7-18 1-15,-8 91 0 16,5-28 0-16,-1 81 2 16,7-47-1-16,1 47-1 15,6-50-2-15,0-3 1 0,4-29 1 16,0-77 2-16,0-4-3 16,-3-88 0-16,3 13 3 31,0-104 1-31,0 41-6 15,-4-97 0-15,0 57 1 0,-10-17 3 16,4 42 2-16,-15 43 1 16,4 16-5-16,-11 60 1 15,4 2-2-15,-11 79 0 16,10-15 4-16,-6 84 1 16,10-31-1-16,1 75-2 15,9-41-2-15,5 38 1 0,-1-44 1 16,8-22 2-16,-1-25-3 15,0-79 0-15,1-2 1 16,-4-101 0-16,3 22 0 0,-3-132 0 16,3 51-3-16,-6-101 2 15,3 69 1-15,-8 13 2 32,5 43-1-32,-15 82 2 15,7 7-2-15,-10 71 2 0,7-6-4 16,-11 70-2-16,7-23 2 15,1 75 0-15,6-34-2 16,4 66 2-16,7-41 1 16,3 22 0-16,0-31 0 15,4-41 2-15,0-16-3 0,0-75 0 16,0 0 1-16,-3-106 0 16,3 21 0-16,-4-128 2 15,4 59-3-15,-11-78-2 16,8 60 2-16,-15 18 2 15,7 32 2-15,-17 56 1 16,7 9-2 0,-11 67-2-16,7 2-2 15,-10 76-1-15,10-22 2 16,-3 94 0-16,7-41 1 0,3 72 2 16,7-43-1-16,1 12-1 15,3-41 1-15,0-13-1 16,3-24 0-16,-7-60 0 15,4-3 0-15,-10-79 0 0,6 7-3 16,-14-82 2-16,7 25 3 16,-20-81 1-16,9 50-4 15,-20-19-1-15,10 38 3 16,0 40 1-16,11 16 0 16,-4 76 1-16,7-4-7 15,-7 88-1-15,-6 69 4 0,6 25 5 16,7 13-4-16,4 0-2 15,3 5 1-15,0-33 2 16,1-32 0-16,-4-34 2 16,-4-51-2-16,-7-56-1 15,-3-60 1-15,3-68-1 16,4-54 0 0,3-47 0-16,4-22 0 15,3 22 2-15,4 51-3 16,0 46-2-16,-4 44 2 0,0 44 2 15,0 57 0-15,-3 37-1 16,0 32 1-16,-4 43-1 16,4 10-3-16,3 37 2 15,4 1 1-15,4 2 2 0,6-9-1 16,0-37-1-16,4-32 1 16,-10-106-1-1,-1-51-3-15,0-53 5 16,1-34 0-16,-1-32-3 15,-3-15 1-15,-4 3 0 16,1 37 0 0,-5 44 2-16,-6 35 1 15,3 47-4-15,1 47-1 16,-1 28 3-16,0 31 1 16,4 38-3-16,3 9-1 15,4 38 1-15,7 1 2 16,0 2 0-16,0-3 2 15,0-28-4-15,-1-35 0 0,-2-37 1 0,-8-63 0 16,-3-41-3-16,0-47 2 16,-1-34 1-16,1-32 0 15,-4-18 0-15,-6-7 2 16,-8-12-3-16,0 34 0 16,4 32 3-16,3 30 1 15,4 33-4 1,6 30 1-16,8 51-2 15,7 35 0-15,7 24 0 16,7 47 0-16,7 13 4 16,4 44 1-16,3-6-1 15,0 18-2-15,0-21 1 16,-7-29-1-16,-7-38 0 16,-11-46 0-16,-10-63-3 0,-3-44 0 15,-1-60 2-15,0-21 0 16,0-42 3-16,1-8 1 15,-4-20-4-15,-1 10 1 16,1 34 0-16,3 38 0 16,1 41 0-16,3 44 2 15,6 59-1-15,1 31-1 0,7 51 1 0,4 16-1 16,6 40-3-16,4 6 2 16,4-2 1-16,0 2 0 15,-1-31 0-15,-3-37 2 16,-14-98-6-1,-7-41 3-15,-7-65 2 16,-4-32-5 0,-3-43 1-16,-4-26 3 15,-3-12 2-15,0 19 0 16,3 15-2-16,0 38 1 16,4 40 1-16,7 51-3 15,3 44 0-15,4 31 1 16,7 50 0-16,3 16 0 15,4 35 2-15,0 18-1 0,4 0-1 16,-1 22 1-16,1-9-1 16,-4-28 0-16,0-29 0 15,-4-28 0-15,-6-37 0 16,-8-51 0-16,-6-41 0 16,-5-37-3-16,-2-40 2 0,-8-17 1 15,-4-37 0 1,-2 6 0-16,-5 3 2 15,8 29-3-15,7 34 0 16,3 37 1-16,7 48 0 16,7 44 0-16,8 27 0 15,6 61-3-15,4 21 2 16,7 32-1-16,8 9-2 16,2 9 5-16,1 13 3 0,-4-31-3 15,-4-23-1-15,-6-33 2 16,-8-33 1-16,-10-39-1 15,-7-55-2-15,-3-40-2 16,-5-37 1-16,-2-38 1 16,-5-32 0-16,-3-15 0 15,1 12 0-15,-5-3 0 0,5 32 0 16,6 49 0-16,4 48 2 16,6 59-3-16,8 29 0 0,4 59 1 15,6 19 0-15,8 34 0 16,3 16 0-16,3 9 0 15,4 13 0-15,1-28-3 16,-5-22 2 0,-6-31 1-16,-4-32 2 15,-7-38-3-15,-15-34 0 16,-6-53 1-16,-4-29 0 16,1-46 0-16,-5-23 2 15,-2-37-3-15,-1 0 0 16,0 6 1-16,4 25 2 15,7 57-1-15,3 47-1 0,7 43 1 16,8 29 1-16,6 60-3 16,8 18 0-16,3 44 1 15,0 9 0-15,3 26 0 16,1 6 0-16,-4-10-3 16,-4-2 2-16,-3-26 1 15,-7-41 0 1,-10-49 0-16,-19-61 2 15,-16-46-1-15,-1-54-1 16,0-31-2-16,0-34 1 16,3-4 1-16,5-2 0 15,2 33 0-15,4 45 0 0,8 34 0 16,6 47 0-16,4 35 0 16,7 19 0-16,7 27 2 0,3 29 1 15,4 3-4-15,4 10 1 16,3 21 0-16,0-9 0 15,0-19 0-15,0-21 0 16,-4-23-3-16,-3-19 2 16,-10-37-1-16,-8-37 0 15,-7-17 2 1,-3-15 2-16,-3-31-1 16,-5-7-1-16,1-3-2 15,3-6 1-15,0-4 3 16,4 11 3-16,0 14-4 0,3 29-1 15,4 22-2-15,7 38 0 16,3 50 2-16,8 25 0 16,3 50 0-16,3 18 0 15,1 29-3-15,3 19 2 16,-3 0 1-16,-1 0 0 0,-3-28 0 16,-7-35 0-16,-7-44 2 15,-11-62 1-15,-10-45-4 16,-7-40 1-16,-8-44-2 15,-3-16 0-15,0-37 2 0,8 16 0 16,2 18 0-16,8 28 2 16,7 38-1-16,3 28 2 15,4 26-4-15,7 33-2 16,7 29 2-16,3 13 2 16,4 18 0-16,4 13 2 15,-1 16-4 1,4 3-2-16,-3-4 2 15,-1 4 0-15,-3-10 3 16,0-24 1-16,-17-73-4 16,-8-41-1-1,-3-59 1-15,-4-32 0 16,4-37 1-16,0 9-3 0,3 7 2 16,0 28 3-16,4 24 1 15,-4 33-1-15,1 27 1 16,2 29-2-16,1 18-1 0,4 16-4 15,3 22-2-15,3 32 3 16,4 11 1-16,7 5 2 16,0 11 2-16,3-9-1 15,1-21-1 1,3-26-4-16,0-31 0 16,0-29-7-16,0-9-3 15,7-3-58-15,4-9-28 16,-7-3-76-1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18:42:58.75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27884 8244 332 0,'-15'0'123'0,"15"0"-95"0,-21-3 0 0,18 3-4 15,-4-6-10-15,0 6 0 16,0-16-4-16,0 4-1 16,-1-13-5-16,1 6 10 0,0-6 6 15,0 3-2-15,-3-3 2 16,3 3-5-16,-4 0-1 15,1 3-2-15,-5 3 0 16,-2 7-4-16,-1 6-3 16,4-4 0-16,-4 23-1 15,4-7-2-15,-7 32 1 16,3-9-2-16,-6 24-1 0,3-6 3 16,-4 57 2-16,4-23 2 0,3 42 1 15,4-29-4-15,21 32-1 16,-3-29 1-16,20-6 0 15,-6-19-2-15,14-12-2 16,-4-13 3-16,18-15 0 16,-7-7-1-1,17-19 1-15,-14 1 0 16,1-35 3-16,-8 12-1 16,-7-34 0-16,-7 9-6 0,-21-9 1 15,0 10 2-15,-24-4 1 16,6 10-4-16,-10 2 1 15,3 7-2-15,-7 13-2 16,8 0-17-16,-1 6-7 0,0-1-45 16,8 4-20-16,-1 0-94 15</inkml:trace>
  <inkml:trace contextRef="#ctx0" brushRef="#br0" timeOffset="2872.443">27647 6846 212 0,'4'-19'82'0,"-4"19"-64"0,0-22 11 16,0 19-1-16,0-10-1 15,0 1 1-15,-4-7 4 0,1 3 3 32,-8 4-19-32,4 9 0 0,-7 12 0 15,0-3-4-15,-7 16 1 16,3-3-8-16,-7 22-1 15,8-10-4-15,-4 44-1 0,3-15 5 16,4 15 2-16,3-15 4 16,8 28 4-16,3-19-6 15,14 6 0-15,-4-9-2 0,15-10 1 16,-4-9-2-16,7-12 0 16,-3-7 1-16,3-19 3 15,-6 1 2-15,6-29 3 16,-7 0-3-16,7-22-1 15,-7 4-6-15,4-39-3 16,-11 8 0 0,-7-23 1-16,0 12-3 15,-14-37 0-15,0 25 1 16,-11-6 2-16,1 19-6 16,-4 12 1-16,3 13-1 15,-7 21-1-15,4 7 4 0,-4 34 0 16,4-2 1-16,-3 30 2 15,2-8-6-15,-2 40 1 0,6-16 5 16,0 44 4 0,4-22-1-16,7 16 2 0,4-12-2 15,17 5 2-15,-4-18-4 16,19-16 0-16,-5-3 3 16,12-31 3-16,-8-3 0 15,14-26 0 1,-7 4-1-16,4-26 0 15,-3 7-4-15,-8-41-1 16,-7 12-1-16,-18-24 1 16,1 18-4-16,-15-43 0 15,1 27 1-15,-8 1 0 16,4 15-3-16,-7 19 0 16,0 10-1-16,0 37 3 0,3 0-2 0,-10 28 1 15,7 1 2-15,-8 34 2 16,5-7-3-1,6 26-2-15,4-10 2 0,14 10 2 16,0-13 0-16,18 3-1 16,-4-15 3-16,14-16 0 15,-3-7 1-15,20-27 2 0,-9-4 1 16,20-22 1-16,-14 4-2 16,8-38-1-16,-11 9-1 15,-8-35 0-15,-2 20-2 16,-19-25 1-16,1 15-4 15,-25-32-2-15,3 23 2 16,-21 3 2 0,4 9-2-16,-7 29-2 15,7 6-3-15,-8 37 1 16,5 1 3-16,-12 30 1 16,12-5-2-16,-8 40 2 15,7-9 1-15,7 22 2 16,4-19-3-16,14 12 0 15,0-12 1-15,18 3 2 0,-4-12-1 0,14-16 2 16,-4-4 0-16,19-27 1 16,-8-4 2-16,18-21 1 15,-4 2-3 1,4-30-1-16,-11 8-1 0,-3-37 1 16,-7 13-2-16,-18-13 2 15,0 16-2 1,-28-26-1-16,3 13 1 15,-14 4-1-15,4 8-3 16,-7 29 0-16,7 7-1 16,-18 33 3-16,10-5-2 15,-6 43 1-15,7-12 2 16,-4 37 0-16,7-15 0 16,4 18 0-16,7-15 0 0,14 16 0 15,0-20-3-15,21-2 0 16,-4-13 4-16,19-16 1 0,-5-6 2 15,12-31 2-15,-8-3-1 16,21-19 0-16,-6 2-3 16,10-46-2-1,-15 22 3-15,-6-19 0 0,-7 13-4 0,-22-13 1 16,1 15 2-16,-25-18 1 16,3 16-4-16,-14-13-1 15,8 12-2 1,-15 14 3-16,11 8 0 0,-11 41 1 15,7 1-5-15,-7 27 1 32,7-6 2-32,-3 54 3 0,7-16-2 15,7 18 0-15,3-15 1 16,18 22 2-16,0-22-1 16,21 7-1-16,-3-17 1 15,17-12-1-15,-7-9 0 16,15-32 2-16,-8-3 1 15,18-22 1-15,-7 1-2 0,7-30 1 16,-14 8-4-16,-4-39 0 16,-7 13 1-16,-17-15 2 15,-4 15-3-15,-21-37 0 0,3 27 1 16,-17-2 2 0,7 22-1-16,-8 15-1 0,5 13-2 15,-8 37-1 1,0-3 2-16,-3 29 0 15,3-4-2-15,-3 48 2 16,7-17 1-16,3 26 0 16,4-16 0-16,10 28 0 15,4-24 0-15,18 8 0 16,-4-18 0-16,17-16 0 16,-2-9 0-16,13-31 2 0,-3 5-1 0,21-34 2 15,-8 4-2-15,15-29-1 16,-14 9 1-16,4-43-1 15,-12 15 2-15,-6-18 1 16,-7 12-1-16,-22-28 1 16,-3 21-2-16,-28-8 2 15,4 18-4 1,-15 16 0-16,7 9-4 16,-7 44 1-16,7-3 0 15,-6 44 2-15,6-10 1 16,-10 60 3-16,10-18-3 15,4 18 0-15,6-22 1 16,15 25 0-16,0-22 0 16,18-15 0-16,-1-7 0 0,15-31 2 15,-7-3 1-15,24-25 3 16,-7-1-1-16,15-27 0 16,-8 6-1-16,4-44 0 15,-11 9-2-15,-10-12 1 16,-4 15-2-16,-24-12 2 15,-1 9-2-15,-21 22-1 16,4 7-2-16,-11 25 1 16,8 2 1-16,-8 29 2 15,7-6-3-15,-6 37 0 16,6-3 1-16,-3 16 0 16,10-9-3-16,4 12 2 15,3-10 1-15,8-2 2 16,-1-10-3-16,15-19 0 0,-4-6 3 15,14-25 1-15,-3 0 1 16,21-26 0-16,-11 4-2 16,11-41 1-16,-8 13 0 15,-13-6 3-15,-4 8 3 16,-17 11 2-16,-1 11-8 16,-17 23-1-16,3 0-4 0,-3 28 0 15,3 3 0-15,1 9-2 16,-1-5-13-16,0 5-6 15,1-12-37-15,6 6-14 16,1-3-45-16,3 10-17 16,3-7-36-16</inkml:trace>
  <inkml:trace contextRef="#ctx0" brushRef="#br0" timeOffset="3624.432">27633 8887 116 0,'4'-6'46'0,"-4"6"-35"0,3-10 16 15,-3 10 5-15,0-3 5 16,0 0 2-16,0 0 3 15,0 0 1-15,0 0-23 16,0 0 2-16,0 3 1 0,0 0-1 16,0 0-1-1,0 0-7-15,-3 3-1 16,3 0-8-16,0 3-1 16,0 0 2-16,3 4 1 15,-3 5 1-15,4 7 0 16,-1-3-2-16,1 9-1 15,-1-6-1-15,1 7 0 16,-4-1-5-16,0 6-1 0,0-5-39 16,0-1-17-16,0-6-90 15</inkml:trace>
  <inkml:trace contextRef="#ctx0" brushRef="#br0" timeOffset="15954.611">27301 6893 188 0,'4'-13'71'0,"-4"13"-55"0,0-6 17 16,0 6 5-16,0 0-11 0,0 0-3 15,-7 13-10-15,3-4-1 16,-3 29-8-16,0-10-3 0,-3 38-1 16,3-16-1-16,-4 22 0 15,4-9 0-15,0 24 0 16,0-21 0-16,7 16 2 0,0-19-1 16,0-4-1-16,0-12-2 15,3-6 1-15,1-10 3 31,3-21 3-31,-3-4 7 16,6-47 2-16,-3 4-3 0,0-39 1 16,0 14-5-16,-7-61-2 15,0 29-2-15,-14-41-3 16,4 32 1-16,-12 6-1 16,5 22 4-16,-8 27 2 15,4 8-2-15,-7 49-1 0,7-3-1 16,-4 32-2-16,4-10 1 15,0 54 1-15,6-20-1 16,1 26-1-16,4-19 1 16,3 44 1-16,0-25-1 0,10-3-1 15,-3-16-2-15,14-19 1 16,-3-13 1-16,10-40 2 16,-3-3-1-16,13-44-1 15,-6 9 1-15,7-66-1 16,-7 26 0-16,-1-63 2 0,-3 34-3 31,-6-19 0-31,-5 29 1 16,-6 15 2-16,-1 20-3 15,-6 30-2-15,3 7 2 16,-7 53 2-16,0-3 0 0,-1 37 2 16,1-8-2-16,-3 55-1 15,3-21 1-15,-4 59-1 16,4-28-3-16,4 19 2 15,-1-28 1-15,11 9 2 16,0-29-3-16,11-37 0 0,-4-9 5 16,18-47 2-16,-4 6-5 15,11-63 0-15,-8 10 1 16,-2-47 1-16,-8 18-1 16,-11-46-2-16,-3 24 1 0,-10-46 1 15,-1 30-1-15,-10 14-1 16,4 27 1-16,-11 32-1 15,6 13 0-15,-6 59 2 16,4-6-3-16,-8 53 0 16,4-19 1-16,-4 54 0 15,7-26 0 1,-3 48 0-16,4-26 0 16,6-2 0-16,0-17 0 15,11-15 2-15,0-12-3 16,11-29-2-16,-4-6 2 0,18-50 2 15,17-26 2-15,8-18 1 16,2-34 0-16,-2-1 0 16,-8-3-2-16,-14-3-2 0,-13-9 3 15,-15 9 2-15,-18 13-4 16,-10 25-1-16,-11 15 0 16,-3 23 2-16,-4 24-3 15,0 32 0-15,-7 31-1 16,-4 22 0-16,1 22 0 31,0 28 0-31,6 1 2 0,8 2 2 16,7 7-1-16,13-19-1 15,12-16 1-15,10-25-1 16,10-25-3-16,8-31 2 16,10-32 1-16,8-25 2 15,2-12-3-15,1-29 0 0,0-21 1 16,-4-7 2-16,-7-15 1 0,-13-10 3 15,-12 10-3-15,-14 15-2 16,-17 19 0-16,-18 22-1 16,-14 28 0-16,-3 29 0 15,-4 37-3-15,-7 41 2 16,-4 18-1-16,-3 39 0 16,3 11 2-1,11 11 0-15,7 21 0 16,22-47 0-16,9-28 0 15,8 6 0-15,4-25 0 16,17-22 0-16,0-12 0 16,24-44 2-16,-3-1-1 15,25-58-1-15,21-51 1 16,-10-13 1-16,-11-3-1 0,-11-6-1 16,-14-3 3-16,-17 16 0 15,-15 15-1-15,-21 22 1 16,-17 22-4-16,-8 23 0 15,1 27 1-15,-4 32 0 16,0 40 0-16,0 22 0 0,0 35 0 16,4 19 0-16,6 3 0 0,19-13 0 15,6-25-3-15,14 13 2 16,4-22-1 0,21-16 0-16,-3-16 6 0,17-27 2 15,-3-1-2-15,21-60-1 16,-11 7 3-16,32-56 1 15,-14 18 1 1,10-59 0-16,4-54-2 16,-24 10 1-16,-26 22-6 15,-24 25-1-15,-28 15 2 16,-14 26 1-16,-1 31-4 16,-6 28 1-16,-8 25 0 15,-10 44 0-15,0 19 0 16,4 19 0-16,6 34 0 0,22-24 0 15,10-20-3-15,4 35 2 16,7-19 1-16,10 13 0 16,4-23-3-16,21-12 2 15,-3-12 3-15,20-29 3 16,-2-6 2-16,13-47 3 16,-7 4-1-16,11-48 2 15,-7 12-4-15,3-49-2 16,1-44 0-16,-19-4-1 15,-17 16 0-15,-21 19 0 16,-25 19-2-16,-20 16-2 16,-5 27 1-16,-3 26-1 15,0 28 0-15,11 35 2 16,10-7-6-16,-21 53 1 0,14-18 1 16,-7 69 1-16,14-32 1 15,4 54 0-15,10-32-3 16,18-3 2-16,0-19 1 15,24-21 0-15,-3-16 0 16,21-26 2-16,-3-5 1 16,10-48 3-16,-6 0-1 0,13-40 0 15,-7 6-1-15,8-54 2 16,-12 19-1-16,-10-37 0 16,-6 25-3-16,-22-25-2 15,-22-16 1-15,-24 25 1 16,-17 31-1-16,-1 26 2 15,1 31-4-15,13 44 0 16,11-1-1-16,-21 51 0 16,11-12 0-16,-8 59 0 15,12-19 2-15,6 35 0 16,10-32 0-16,15 16 0 16,4-25-3-16,20-19 0 15,1-15 4-15,13-32 3 16,1-3 1-16,10-48 2 0,-3 5-2 15,7-55 2-15,-8 17-4 16,5-42 0-16,-8 23-1 16,-18-41 1-16,-13-16-2 15,-26 19 2-15,-17 31-2 16,-7 23 2-16,0 24-4 16,1 38 0-1,2 38-1-15,11 2-2 16,11-5 3-16,-11 56 2 15,7-13 0-15,4 32-1 16,7-29-2-16,10 54 1 0,4-37-1 16,18-1 0-1,-1-22 2-15,15-22 0 0,-4-9 0 16,14-34 2-16,-7-4-1 0,18-50 2 16,-7 6 0-16,14-56 1 15,-11 19-2-15,-3-25 1 16,-8 18-2-16,-24-31-1 15,-14-22 3-15,-14 29 0 16,-11 24-4-16,-3 29 1 16,7 15 0-1,-25 32 0-15,-14 31-3 16,21 13 2-16,10-10-1 16,1 60 0-16,10-19 2 15,8 34 0-15,2-24-3 16,12 46 2-16,3-25-1 15,17-2 0-15,-3-26 2 16,29-6 0-16,-8-16 0 0,21-22 0 16,-6-6 0-16,17-47 2 15,-11 6-1-15,25-47-1 16,-14 10 1-16,3-51-1 16,-13 22 2-16,-22-31 1 15,-3 19-1-15,-36-12 1 0,-17-17 0 16,-7 29 1-1,-8 25-5-15,-2 22 1 16,-8 21-2-16,10 29 0 16,8 0 0-16,-11 51-2 15,11-14 3-15,-4 45 0 16,11-20-2-16,10 42 2 16,4-23 1-16,28 45 0 15,-3-26-3-15,38 10 2 0,-10-16 1 0,46-6 0 16,-22-19 0-16,36-22 2 15,-21-10 1-15,38-52 1 16,-24 5-2-16,21-59 1 16,-29 22-2-16,-3-56 2 15,-17 21-2-15,-18-27-1 16,-11 21 1-16,-31-38-1 0,-26-15 0 16,-16 28 2-16,-8 32-1 15,10 43-1-15,8 7-2 16,-11 56 1-16,8-3-1 15,-12 44 0-15,12-16 0 16,-5 57 0-16,8-26 2 16,7 41 0-1,7-21 0-15,21 12 0 16,0-26 0-16,25-8 0 16,-8-13 0-16,33-19 2 15,-11-10-3-15,21-46 0 16,-11 3 1-16,11-54 2 0,-14 13-1 15,18-69-1-15,3-38 3 16,-25-18 0-16,-28 18-1 0,-24 16-2 16,-22 22 1-16,-17 50 1 15,6 13-3-15,-38 28 0 16,18 6 1-16,-32 63 0 16,17-9-3-16,-28 56 2 15,22-23-1-15,-4 64 0 16,21-31 2-1,7 52 0-15,10-34 0 16,15 13 0-16,7-32-3 16,21-15 0-16,0-16 2 15,21-28 2-15,-3-7 0 16,10-37 2-16,-3 0-2 16,3-60-1-16,-3 13 1 15,-8-69-1-15,-3 31 0 0,-35-56 0 16,7 28 0-16,-46-28 2 15,14 28-1-15,-45 6-1 16,16 25 1-16,-20 32 1 16,21 9-6-16,-18 57 1 0,22-4-1 15,-18 57-1-15,17-16 4 16,-3 57 2 0,18-16-2-16,6 28 0 15,11-32 1-15,15 39 0 16,6-29-3-16,25-6 2 15,-3-22 1-15,24-22 0 16,-7-9 0-16,14-45 0 16,-6 4 0-16,13-44 2 15,-7 3-3-15,11-56 0 0,-7 18 3 16,-15-49 1-16,-2 30-1 16,-29-21 1-16,0 28-2 15,-36 9-1-15,8 20 1 16,-36 24-1-16,15 9-5 15,-15 58 1-15,15-4 2 0,-11 43 1 16,10-14 1-16,-3 58 0 16,15-24 0-16,6 40 0 15,11-24-3-15,13 15 2 16,5-25 1-16,13-13 0 0,1-15-3 16,14-29 2-16,-4-2 3 15,10-54 1-15,-2 3-4 16,16-56 1-1,-9 18 0-15,6-59 2 16,-3 28 1-16,-25-47 1 16,0 38-2-16,-28-16 1 15,-1 26-2-15,-31 5-1 16,11 16 1-16,-32 22 1 16,14 10-6-16,-10 56 1 15,13-3 1-15,-21 50 3 0,19-10-2 16,-12 60 0-16,15-28 1 15,3 44 0-15,10-22-3 16,22 0 2-16,3-25 1 16,26-19 0-16,-5-13 0 15,18-34 0-15,-3-3 4 0,10-51 2 32,-3 7 0-32,3-44-1 15,-7 13-6-15,-3-32 1 0,-4 19 2 16,-18-15 1-16,4 18-4 15,-31-19 1-15,2 19 0 16,-31-9 2-16,11 15-3 16,-18 10 0-16,14 9 1 15,-17 51 0-15,13-4 0 0,-10 38 0 16,14-10-3-16,0 64 2 16,11-23 1-16,7 44 0 15,3-22-3-15,18 22 2 16,0-25-1-16,21-9 0 15,0-10 2-15,17-24 0 16,1-4 0-16,7-32 2 0,-7-2-1 16,6-51 2-16,-2 7 0 15,-1-41 1-15,-4 12-2 16,-2-50 1-16,-5 23-4 16,-17-42 0-16,0 32 1 0,-28-22 2 15,3 25-3-15,-38 15 0 31,13 13 1-31,-20 48 2 16,17 5-3-16,-21 60-2 0,14-9 2 16,-18 71 0-16,18-24 1 15,-3 53 0-15,13-31-3 16,5 28 2-16,9-29 3 16,12 13 1-16,6-25-4 15,11-18-1-15,3-14 1 0,11-40 2 16,1-3 0-16,6-38 2 15,-4 4-2-15,4-58 2 16,-3 14-2-16,-18-38 2 16,3 15 0-16,-24-24 1 15,3 21-2-15,-27-12-2 16,9 21-2 0,-34 1 1-16,17 16 1 15,-7 27 2-15,14 13-6 16,-4 38 1-16,11 0 3 15,-3 53 2-15,10-19 0 0,-3 54-2 16,10-19-2-16,4 25 1 16,3-25 1-16,11 28 0 15,7-19-3-15,14-16 2 0,4-18-1 16,3-35 0-16,0-6 4 16,11-44 1-16,-4 10-1 15,10-67 1-15,-6 17 0 16,0-36 1-16,-4 20-5 15,-21-44 1-15,0 25 0 16,-25-10 2 0,8 19-1-16,-33-12 2 15,11 18-2-15,-31 29-1 16,17 6 1-16,0 41-1 16,7 6-5-16,0 56 1 0,11-15 2 15,0 50 3-15,7-22-2 16,6 59 0-16,5-30-1 15,10 27 0-15,0-28 2 0,14 13 2 16,-4-29-1-16,15-15-1 16,-4-16-2-16,11-34 1 15,-4-7 1-15,7-37 2 16,-7 3-1-16,4-63 2 16,-7 16-2-16,-8-69-1 15,-3 31 3 1,-28-34 0-16,3 28-1 15,-27-22-2-15,9 32 1 16,-27 8-1-16,13 29 0 16,-17 32 2-16,11 9-6 15,-1 65 1-15,12-9 1 0,-5 60 1 16,11-13 1-16,4 41 0 16,7-25-3-16,7 47 2 15,3-31 1-15,11 12 2 16,0-28-3-16,14-22 0 15,0-13-1-15,14-34 0 0,-3-9 2 16,10-44 2-16,-7 2-1 16,4-46 2-16,-7 16-2 15,-11-54-1 1,0 22 1-16,-32-22-1 0,7 28 0 0,-24-21 2 16,7 24 1-16,-32 10 1 15,14 12-5-15,-18 42 1 16,15 5 0-16,-1 35 0 15,12 3-3-15,-1 57 2 32,10-17 1-32,5 42 0 0,2-13-3 15,12 35 0-15,3-29 2 16,14 41 0-16,0-31 1 16,17-4 0-16,-3-24 0 15,22-16 0-15,-12-16 0 0,8-50 0 16,-4 0 0-16,-3-38 2 15,-4 4 1-15,-10-66 1 16,-4 21-5-16,-28-59 1 16,3 32 0-16,-31-29 2 0,10 31-1 15,-49-21 2-15,21 31-2 16,-22 15-1-16,19 23-2 16,-1 47 1-16,15 2-1 15,-1 61 0 1,12-17 0-1,6 51 0-15,7-22 4 0,11 56 1 16,3-31-4-16,15 25-1 16,-1-25-2-16,11 9 3 15,0-21 0-15,7-35 1 16,-3-7 0-16,3-40 0 16,-3 0 0-16,-1-66 2 0,1 13 1 15,-8-67 1-15,-3 26-2 16,-14-35-2-16,4 29 1 15,-40-44 1-15,12 34-1 16,-40-3-1-16,18 25 1 0,-14 19 1 16,14 15-3-16,-4 38 0 15,11 1-1-15,4 74-2 16,10-15 3-16,8 69 0 16,6 37-2-16,11 16 2 15,14 9 1-15,7-12 2 0,7-3-1 16,4-25-1-16,-1-29-2 15,1-43 1-15,-1-41 1 16,-2-32 2 0,-5-31-1-1,-3-44-1-15,-3-9 1 0,-8-31-1 16,-6-10-3-16,-15 6 2 16,-17-3 3-16,-22-6 1 15,-10 22-1-15,0 19-2 16,-11 18 1-16,-6 22 1 15,-1 23-1-15,14 27-1 0,11 45-4 0,14 28 0 16,11 24 2-16,10 29 1 16,11 7 1-1,7 5 0-15,10 20 0 0,8-17 0 16,10-15 0-16,7-18 0 16,7-14 0-16,1-24 0 31,-1-26 0-31,-3-21 2 0,-8-19-3 15,-3-35 0-15,-10-38 1 16,-11-15 2-16,-14-40-1 0,-11-4 2 16,-11-4-4-16,-9-14 0 15,-15 11 1-15,-15 20 2 16,-9 18-1-16,6 20-1 16,4 27 1-16,7 26-1 0,14 34 0 15,14 37 0-15,7 42-3 16,18 18 2-16,14 38-1 15,7 6 0-15,11 15 2 16,6 17 0-16,15-10 0 16,7 9 0-16,7-18 0 31,3-35 0-31,-3-22 0 0,-4-34 0 16,-7-28 0-16,-6-35 0 15,-8-35 0-15,-11-21 2 16,-10-48-3-16,-10-15 0 15,-15-31 1-15,-17-26 2 16,-11-15-1-16,-14-19-1 16,-18 15 1-16,-21 1 1 0,11 40-3 15,10 44 0-15,11 57-1 0,14 53 0 16,15 28 0-16,9 51 0 16,12 27 2-16,9 20 2 15,12 18-3-15,6 10 0 16,8 15-1-16,7 0 0 15,6-15 2 1,8-10 2-16,0-18-3 16,0-35 0-16,-4-48-1 15,-11-43 0-15,-9-28 4 16,-12-60 1-16,-10-18-4 16,-7-51 1-16,-4-9 2 15,-10-25 1-15,-15 9-1 16,-17 19 1-16,-10 12-4 0,3 35-2 15,7 38 2-15,7 46 2 16,10 36-2-16,11 39-2 16,8 39 2-16,6 25 0 15,11 37 1-15,7 6 2 16,7 23-1-16,7 2-1 16,3-8 1-1,8 5 1-15,0-18-3 0,-1-35 0 16,-3-28-1-16,-14-79-2 15,-10-46 5 1,-8-57-1-16,-6-35 3 16,-15-37-4-16,-18-19 0 15,-17-31 1-15,-3 13 0 16,3 24 2-16,-4 32 1 0,11 37-1 16,3 54-2-16,15 34-2 15,10 47-1-15,11 44 2 16,10 22 0-16,15 44 1 15,10 4 2-15,7 33-3 16,4 1 0-16,3-4 1 16,3 1 0-16,-2-23 0 0,-1-28 0 15,-4-34 0-15,-9-78 0 16,-12-54 0 0,-7-69-3-16,-10-31 2 15,-14-51 1-15,-11-18 2 16,-14-19-1-16,0 28 2 15,0 22-4-15,4 41 0 16,3 63 1-16,10 46 2 16,8 36-3-16,11 65-2 15,9 21 2-15,12 45 2 16,10 16 0-16,7 28-1 16,11 12 1-16,6-3 1 15,12 6-3-15,3-31 0 16,0-25 1-16,-8-37 0 0,-9-32-3 15,-12-41 2-15,-20-59 1 16,-18-45 0-16,-11-62-3 16,-7-22 2-16,-10-37 1 15,-15-4 2-15,-21-25 1 16,-10 26 1-16,-4 5-2 16,-6 20-2-1,2 37 1-15,12 44-1 16,16 62-3-16,19 45 2 15,17 37-1-15,18 54 0 16,21 21 0-16,18 41 0 16,10 3 2-16,7 26 2 15,4-4-3-15,0-9 0 16,0-6 1-16,-4-35 2 0,-7-38-6 0,-7-37 1 16,-10-57 1-16,-11-46 3 15,-11-60 0-15,-6-38 2 16,-15-47-4-16,-18-16 0 15,-20-34 1-15,-11 3 2 16,3 10-1-16,1 47-1 16,2 46 1-16,12 63 1 0,14 67-3 15,13 46 0-15,15 63 1 16,14 18 0-16,11 42-3 16,10 5 0-16,7 26 2 15,4-12 2-15,-1 2-2 16,1-19 0-16,-4-27 1 15,-3-32 2 1,-8-38-1-16,-10-40-1 16,-14-60 1-16,-18-41-1 15,-17-72 0-15,-21-21 0 16,-5-48 0-16,-6-16 0 16,-14-5 0-16,-7 33 2 0,7 32-1 15,13 60-1-15,15 47-2 16,18 43 1-16,7 57 1 0,13 35 0 15,8 40-3-15,11 16 2 16,6 13 1-16,8 21 0 16,3-15 2-16,3 9 1 15,4-9-4-15,1-29 1 16,-5-24 0-16,-6-32 2 16,-11-41-1-1,-11-56-1-15,-14-41-2 16,-14-59 1-16,-14-22 1 0,-17-48 0 15,-4-2 0-15,3-7 0 16,7 41 0-16,8 53 0 16,6 47 2-16,12 60 3 15,9 31-4-15,12 38-3 16,10 35 1-16,10 5 0 0,8 45-2 16,6-4 2-16,8 0 1 15,3 7 2-15,0-13-3 16,0-22 0-16,-3-31 1 15,-8-28 0-15,-10-45-3 16,-10-46 2-16,-11-38 3 16,-18-63 1-1,-18-15-1-15,-13-47-2 16,-4-7-2-16,-4-19 1 16,-6 35 1-16,2 38 2 15,8 41-1-15,11 33-1 16,13 45 1-16,12 47 1 15,9 44-3-15,19 21-2 16,13 45 2-16,15 9 0 0,10 37 1 16,8-5 2-16,-1-1-3 0,0-3 0 15,-3-25 1-15,-7-31 2 16,-8-38-3-16,-13-47-2 16,-15-53 2-16,-17-38 2 15,-22-62 0-15,-13-29-1 16,-8-37 1-1,-3-23-1-15,-17-5 0 16,-12 5 0-16,8 23 0 16,10 40 2-16,8 38-1 15,10 60-1-15,14 56-2 16,14 37 1-16,11 61-1 16,14 27 0-16,10 47 4 15,11 20 3-15,7 21-4 0,4 0-3 16,3 3 1-16,-3-37 2 15,-4-44 0-15,-11-41-1 16,-10-63 1-16,-14-49-1 16,-14-48-3-16,-14-47 2 15,-15-22-1-15,-7-37 0 0,1-1 2 16,-8-18 2-16,-10 15-1 0,-7 29-1 16,3 22 1-16,15 34-1 15,13 37 0-15,11 32 2 16,14 44-1-16,11 47-1 15,10 32 1-15,15 40-1 16,6 12-3-16,8 26 2 31,7-10 1-31,-1-31 0 0,-3-22 0 16,-3-28 0-16,-22-63 0 16,-10-37-3-1,-7-42 2-15,-7-18 1 16,-11-28 0-16,-14-19 0 15,-11-7 0-15,-3-24 2 16,0-1 1-16,-7 13-4 0,-4 13-1 16,1 21 3-16,13 39 1 15,11 40 0-15,14 40-2 0,11 60-2 16,10 38 1-16,11 50 1 16,14 38 0-16,14 12-3 15,8 19 2-15,2-12 1 31,-3-29 2-31,-6-18-1 0,-8-36-1 16,-11-42 1-16,-17-52-1 16,-14-39 0-16,-11-42 0 15,-11-50-3-15,-20-28 2 16,-19-47 1-16,1-25 0 16,-4-19 0-16,-10-9 0 15,-7-10 0-15,10 32 2 0,18 27-3 16,14 42 0-16,10 50 3 15,18 43 1-15,14 48-4 16,11 53-1-16,14 53 1 16,11 32 2-16,6 34-2 15,8 13 0-15,3 3 1 16,0-7 2-16,-3-34-3 0,-8-34 0 16,-6-35 1-16,-15-38 0 15,-10-43 0-15,-10-48 0 16,-12-28 0-16,-17-49 2 0,-14-17-3 15,-3-25-2-15,-1-18 2 16,4 6 0-16,-7-22 1 31,0 28 2-31,3 28-1 16,11 29-1-16,14 40 1 0,11 38 1 16,13 53-3-16,15 32 0 15,11 49-1-15,10 23 0 16,10 22 2-16,12 21 2 15,-5-21-3-15,-2-13-2 16,-8-28 2-16,-11-41 2 0,-17-38-2 16,-18-34-2-16,-10-47 2 15,-4-28 2-15,-3-16-2 16,-11-34 0-16,-11-10 1 16,-10-15 2-16,0-14-3 15,7 17 0-15,3 22 1 0,8 31 2 31,6 28-1-31,8 38-1 16,10 37-2-16,7 47 1 16,11 26-1-16,7 43 0 15,11 10 2-15,3 25 0 0,7 13 0 16,0-23 2-16,-4-21-1 16,-3-26-1-16,-7-34-4 15,-10-38 0-15,-12-18 4 16,-6-35 4-16,-7-28-3 0,3-16-3 15,-3-9 1-15,-4-13 2 16,0-22-2-16,-14 4 0 16,0-4 1-16,-7 0 0 15,7 7 0-15,7 24 2 16,7 42-1 0,11 37-1-16,3 28-2 15,11 53-1-15,7 26 2 16,7 31 2-16,7 19-2 15,3 3-2-15,4 15 2 16,0-27 2-16,-3-32 0 0,-4-32-1 16,-11-43-2-16,-6-50 1 15,-8-35-1-15,-3-28 0 16,-7-35 2-16,-8-6 2 16,1-15-1-16,-11-20-1 15,4 13 1-15,3 13 1 0,3 15-1 16,5 17-1-16,2 17 1 15,5 20-1-15,6 19-3 16,7 24 2-16,11 20-1 16,11 27-2-16,10 45 3 0,18 24 0 15,28 45 1-15,10 12 0 16,4 9 0-16,-3-2 0 16,3-32 0-16,0-38 0 15,-14-44-3-15,-4-59 2 16,-6-34 1-1,-1-48 0-15,0-31 0 16,1-13 2-16,-4-30-1 16,0 2-1-16,6-25-2 15,5 9-1-15,-1 23 2 16,4 21 0-16,-10 32 1 0,3 44 2 16,3 43-3-16,11 61 0 15,21 36 1-15,11 58 0 0,3 27 0 16,15 48 0-1,17 15 0-15,-4 0 2 16,-6-19-3-16,3-15 0 0,-11-60 1 16,-13-63 0-16,-22-59-3 15,-11-50 2-15,-10-54 1 16,-7-37 0 0,0-44 2-16,0-13 3 15,0-22-4-15,-4 10-3 16,1-13 3-16,-1 32 3 15,-3 43-3-15,-4 35-3 16,4 35-2-16,4 37 3 16,13 44 2-16,18 25 2 15,11 22-1-15,3 37 1 0,15 13-4 16,9 19-2-16,5 19 4 16,-11-9 1-16,7-4 0 15,0-9-2-15,-11-32 1 16,-17-47-1-16,-15-56-3 0,-10-53 0 15,-7-63 2-15,4-78 0 16,-1-51 1-16,1-21 0 0,3-20 0 16,-4 36 0-1,-6 36 0-15,-4 70 2 16,0 72-1-16,14 50 2 0,14 82-4 16,4 37 0-16,-1 41 1 15,-3 22 0-15,0 9 0 16,11 19 0-1,11-15 0-15,-5 2 0 16,-10-18 0-16,-3-35 0 16,-4-37 0-16,-7-51 0 15,-14-62-3-15,-14-44 0 16,-3-72 2-16,-12-22 0 16,1-51 1-16,-4 17 0 15,0-14 2-15,-3 42 1 0,0 50-4 16,0 40 1-16,3 60-2 15,7 63 0-15,11 37 2 16,14 60 2-16,7 13-1 16,7 31 2-16,-3 3-4 0,-1 3-2 15,8 6 4-15,10-37 1 16,-3-32-3 0,-8-34 1-16,-10-47-2 15,-14-53 0 1,-7-79 2-16,-7-47 0 0,0-44 0 0,6-40 0 15,1 6-3-15,0 6 2 16,4 19 3-16,-1 47 1 16,0 65-4-16,4 73-1 15,11 44 1-15,13 56 2 16,19 32 0-16,-1 12-1 16,-3 28-2-16,-4-3 1 15,7 26 1-15,7-14 2 16,-6-27-3-16,-8-29 0 15,-11-40 1-15,-10-45 0 16,-7-46 0 0,-3-79 0-16,3-44-3 15,3-62 0-15,4-19 4 0,-3-4 1 16,-4 29 0-16,0 35-2 16,3 62-2-1,15 47 1-15,7 44 3 0,-1 37 1 16,4 42-4-16,11 9-1 15,11 6 1-15,2 22 0 0,-6 6 1 16,7-12 2-16,7-4-3 16,-7-15 0-1,-11-28 1-15,1-32 2 0,-1-31-3 16,0-31-2-16,-3-63 2 16,-11-32 0-16,0-40 1 15,18 6 2-15,0 19-1 0,-4 25 2 16,-3 47-4-16,14 44 0 15,11 44 1-15,-5 56 2 16,-6 16-6-16,4 6-1 16,6 23 6-16,-6-1 4 15,-8-13-2-15,4-9-2 16,3-21-3-16,-6-23 1 16,-15-28-4-16,-10-25 1 15,-4-22 4-15,0-53 2 16,0-16 0-16,4-9-2 15,-8-10 1 1,-3-3 1-16,4 28-3 0,14 29 0 16,7 43 1-16,-1 38 2 15,-6 19-1-15,3 13-1 0,1 15-2 16,2 16 1-16,-10-1 3 16,-6-8 1-16,-5-7-4 15,1-19-1-15,3-9 1 16,0-19 0-16,-7-22-2 15,-7-25 2-15,-7-40-1 16,-3-32 0 0,-4-7 4-16,3-15 1 15,8 7-4-15,6 27-1 16,4 38 1-16,-3 50 2 16,3 26-2-16,7 27-2 15,7 17 2-15,4 27 2 16,-7-6 2-16,-8-6 1 15,-6-6-5-15,6-10-1 0,1-9-2 0,0-25 3 16,-11-29 0-16,-7-24 1 16,-4-26 0-16,-10-31 0 15,0-16 0-15,0-2 0 16,6 18 0-16,12 25 0 16,7 25 0-16,3 35 0 15,0 34 0-15,0 13 0 0,7 6 0 16,0-10 0-16,4-9 0 15,-8-12 0-15,-3-13 0 16,-7-22 0-16,4-22-3 16,3-28 2-16,7-41 1 15,-3-6 0-15,-4 3 0 16,-7-3 0 0,3 16 0-16,8 9 2 15,7 19 1-15,3 15 1 16,-7 17-7-16,-3 8 0 15,3 16 1-15,7-2 1 0,0 11 1 16,-7-2 2-16,-10 6-1 16,-4 3-1-1,-4 6-2-15,1 6 1 0,7 7 1 0,6 9 2 16,-3 7 1-16,-3-1 1 16,-4-6-7-16,3 0 0 15,4-12 1-15,4-10 1 16,-4-9 1-16,-3-3 0 15,-8-13 0-15,1 6 0 16,3 13-11 0,17 3-3-16,15 16 7 15,0 22 3-15,0 18-7 16,10 10-5-16,7-12-10 16,-6-7-1-16,-8-3-2 15,4-16 3-15,3-22-5 16,-6-21-3-16,-12-29-28 15,1-31-10-15,-4-19-46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18:43:23.70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18052 6548 200 0,'3'-28'77'0,"-3"28"-60"0,-7-7 13 0,7 7 3 15,-7 0-10-15,4 0-4 16,-5 0 1-16,1 0-1 15,-3 0-10-15,3 0 6 0,-7 0 2 0,3 0-3 16,-7 0 0-16,4 0-4 16,-7 13 1-16,4 0-6 15,-12 24-3-15,8 1-1 16,-4 18 1-16,4-9 5 16,0 44 6-16,3-19 4 0,8 29 2 15,-1-23-6-15,15 51 0 16,-1-32-6-16,22 16 1 0,-4-29-5 15,22 20-2-15,-12-26 4 16,15-12 1-16,-11-13 2 16,18-31 2-16,-10-6-3 15,27-25 1-15,-10 2-3 32,14-40 2-32,-14 10-2 0,7-29 0 15,-14 16-3-15,-3-44-2 16,-12 18 3-16,-13-37 0 15,-7 22 1-15,-25-43 0 16,0 27 0-16,-57-12 0 16,15 25-5-16,-57-10-1 15,25 26-10-15,-46 18-5 0,28 13 6 16,-14 38 4-16,25 9-2 16,3 50 1-16,1 16-53 0,41-22-24 15,4-10-81 1</inkml:trace>
  <inkml:trace contextRef="#ctx0" brushRef="#br0" timeOffset="18980.062">18676 7338 128 0,'4'-47'49'0,"-4"47"-38"0,7-78-1 0,-7 65-3 16,3-28-5-16,1 7 1 0,3-7-2 15,-4 3 2-15,1 1-2 16,-1 6 2-16,1 5 0 0,-4 11 16 15,0 8 8-15,0 4-17 16,0 22-4-16,0-3-5 16,-4 34 1-1,4-9-1-15,0 18 2 16,0-12-2-16,0 22-1 16,0-15 3-16,0 18 0 15,0-13 1-15,0-8 2 16,0-8 1-16,0-24 1 15,0-3-4-15,4-32-1 16,-1 1-1-16,4-23 1 0,1 3-4 16,6-46 0-16,-4 15 1 15,8-25 0-15,-4 16 0 16,0-38 0-16,-3 25 0 0,-1 10 0 16,-3 15 2-16,-7 44 3 15,0 4-4-15,-7 46-1 16,4-6 0-1,-8 63 0 1,1-19 0-16,-5 41 0 0,5-23 0 16,-4 51 0-16,3-34 0 15,-3 31 2-15,3-29 3 16,1-15 2-16,3-12 1 16,3-64 2-16,1 1-5 15,6-69-3-15,1 6-1 0,13-63-1 16,-2 22 0-16,13-81 0 15,-7 43 0-15,11-49 0 16,-11 40 2-16,-3 22 1 16,-8 25-1-16,-13 41-2 15,3 10-2-15,-18 59 1 16,4-7 1 0,-14 48 0-16,6-16 0 0,-6 56 0 15,4-21 0-15,-8 46 2 16,7-24 1-16,-3 3 3 15,3-26 1-15,11-40 1 16,3-7-2-16,11-56 1 16,0 4-6-16,11-61-1 15,-4 16-2-15,14-46 0 0,-3 21 2 16,10-47 0-16,-3 32 0 16,0-7 0-16,-8 25 0 15,-6 35 2-15,-4 6-1 16,-11 44-1-16,1 0 1 0,-11 50-1 15,3-9 0-15,-7 50 2 16,4-22-3-16,-7 50-2 16,3-28 2-16,-3 38 0 15,4-26 1-15,3-15 2 0,3-19 1 16,7-50 3-16,1-4-5 16,10-40-1-16,-3 3 0 15,13-53 2-15,-3 12-1 31,11-34-1-31,-4 22 3 0,7-38 0 16,-6 32-4-16,-1 8 1 16,-4 17 0-16,-10 47 0 15,0 2 0-15,-10 36 2 16,-1-4-3-16,-6 50-2 16,-1-16 2-16,-6 39 0 15,2-23 1-15,-2 57 0 0,3-32 0 16,-4 16 2-16,4-25-1 15,3-28 2-15,1-10-4 16,10-75 0-16,0 0 1 0,21-82 2 16,-3 20-3-16,35-79 0 15,-15 37 1-15,22-43 0 32,-17 44 0-32,2 2 2 15,-9 26-1-15,-12 47-1 16,-2 9 1-16,-15 51-1 0,0-1 0 15,-11 51 0-15,1-13 0 16,-11 66 0-16,3-23 0 16,-10 61 0-16,3-35-3 15,1 31 2-15,2-34 1 0,12-25 0 16,3-16 0-16,14-69 0 16,0 0 0-16,21-90 2 15,-6 18-1-15,34-94-1 16,-13 37 3-16,27-71 2 0,-20 49-4 15,3-21-3 1,-15 40 1 0,-13 35 2-16,-4 22 0 0,-21 66 2 15,0 6-2-15,-17 56-1 16,3-12-2 0,-21 69 1-16,6-28 1 0,-20 84 2 15,10-40-3-15,-10 74 0 16,10-46 5-16,-3 31 5 15,10-50-7-15,11-44-1 0,4-25-1 16,13-87 2-16,1-1-1 16,42-125-1-16,-11 28 1 15,42-117-1-15,-20 58 0 16,31-79 2-16,-24 69-1 16,-1 9-1-16,-14 48 1 15,-20 53-1-15,-5 15 0 0,-24 73 2 16,0-4-3-16,-17 76 0 15,3-20 1-15,-22 89 0 16,8-38 0-16,-21 91 0 16,13-53 0-16,-13 62 2 15,10-59 1-15,4 6 1 16,7-38-2-16,17-84-2 16,4-7 3-16,28-99 0 15,-3 11-1-15,35-128-2 16,-14 45-2-1,42-121 1-15,-25 73 1 0,18-18 2 16,-21 49-1-16,-10 44 2 16,-12 22-2-16,-24 73-1 15,0 2 1-15,-24 67-1 0,3-4 0 16,-22 88 0-16,8-38 0 16,-14 101 0-16,10-54 0 15,-17 66 2-15,13-53-1 0,1 16-1 16,7-41-2-1,14-63-1-15,3-13 4 0,18-74 3 16,0-4-1 0,29-97 0-1,-12 28-3-15,47-113-1 16,-18 48 1-16,24-67 0 0,-17 57 0 16,0 3 0-16,-14 41 2 15,-21 63 1-15,-4 9-1 16,-21 78-2-16,0-3-2 15,-25 85 1-15,4-25 1 0,-25 94 0 16,11-44 0-16,-11 72 2 16,14-53-1-16,1 27-1 15,6-42-2-15,11-42 1 16,3-19 3-16,18-87 3 16,-3 6-2-16,38-97-2 15,-10 25-3 1,35-101 1-16,-18 42-1 15,40-82 0-15,-26 53 4 16,25-44 1-16,-17 53-1 16,-15 35-2-16,-13 25 1 0,-19 73 1 15,-3 5-3-15,-21 79 0 16,0-16-1 0,-24 88 0-16,6-31 4 0,-17 84 1 15,7-47-1-15,-4 60 1 0,7-54-2 16,4 7-1-16,7-31-2 15,10-54 1-15,1-13 3 16,21-84 3-16,-4 3-4 16,49-113-1-16,-17 32 0 15,35-123 0-15,-21 60-3 0,46-82 2 16,-28 70 3-16,6 2 1 16,-20 51-4-16,-15 40-1 15,-10 16 3-15,-18 85 1 16,-3-7-3-16,-18 79 1 15,0-13 0-15,-25 85 2 16,4-38-3 0,-18 88 0-16,11-53 1 15,-7 38 0-15,10-45 2 16,7-21 1-16,4-32-1 16,18-69-2-16,-4-6 1 0,31-88 1 15,-6 16-3-15,39-107 0 16,-19 41 1-1,40-103 0-15,-21 59 0 0,24-50 2 16,-21 53-3-16,-11 31-2 0,-13 26 4 16,-22 75 1-16,-4 3 0 15,-24 69-2-15,0-3 1 16,-24 75-1-16,6-25-3 16,-14 88 2-16,11-44 3 15,-7 66 1 1,6-54-4-16,5 17 1 15,6-36-2-15,14-65 0 16,1-13 4-16,17-90 1 16,0 5-4-16,43-109 1 15,-12 35-2-15,33-108 0 16,-18 61 2-16,28-70 2 16,-21 57-1-16,4 12-1 0,-18 35 1 15,-14 38-1-15,-8 15 0 16,-20 69 2-16,-4 0-1 15,-21 63-1-15,3-13 1 0,-13 85 1 16,6-34-1-16,-14 78-1 16,7-41-2-16,-3 53 1 31,7-43 1-31,7-7 0 0,3-31-3 16,18-60 2-16,-3-9 3 15,24-85 1-15,-7 7-1 16,46-104-2-16,-14 31-2 15,32-94 1-15,-22 51 1 16,29-70 0-16,-25 57 0 16,4 10 2-16,-18 37-3 0,-22 44 0 15,-6 15 3-15,-28 82 1 16,-1-3-4 0,-21 91 1-16,4-22 0 0,-18 97 2 0,8-44-3 15,-15 88-2-15,11-59 2 16,-4 59 0-16,10-60 3 15,12-31 1-15,3-31-4 16,21-91-1-16,0-3 1 16,28-101 2-16,-7 16-2 0,53-116 0 15,-21 47 1-15,36-100 2 16,-26 68-3-16,18-40 0 16,-24 57 1-16,-8 34 0 31,-10 34 0-31,-28 76 2 0,-4-1 1 15,-14 82 1-15,0-15-7 16,-14 90 0-16,3-34 1 16,-10 91 3-16,4-54 0 15,-1 70 2-15,4-60-4 16,7-7 0-16,0-34-1 16,17-50 0-16,-3-9 2 0,18-95 2 15,-4 10-3-15,50-119 0 16,-18 34 1-16,31-109 2 15,-17 56-3-15,14-35 0 16,-21 54 1-16,-3 19 2 16,-11 28 1-16,-22 49 1 15,-2 11-5 1,-19 65 1-16,1-6 0 16,-11 66 0-16,0-16 0 0,-4 72 0 15,0-34-3-15,1 65 2 16,-1-40 1-16,8 19 2 15,-1-38-3-15,15-56 0 16,-4-13 1-16,32-94 0 16,-8 9 0-16,47-119 2 0,-18 44-3 15,49-109 0-15,-28 62 1 16,11-19 2-16,-4 13-3 16,-38 91 0-1,-22 56 3-15,-7 9-1 16,-10 57-1-16,-4-6 3 15,-7 53 0-15,0-19-1 0,-7 48 1 16,3-26-2-16,-3 57-1 16,4-38-4-16,3-7 0 15,0-21 2-15,17-38 1 16,-3-9 1-16,22-82 0 16,-8 7-3-16,39-98 2 15,-18 32 3 1,36-88 3-16,14-22-4 15,-43 78-1-15,-14 28 0 0,-13 39 2 16,-5 18 1-16,-13 40 1 16,-4 39-7-16,-7 8 0 15,0 1 3-15,-7 44 2 16,0-16-5-16,-7 53 0 16,0-25 3-16,-4 69 4 0,4-40-3 15,3 12-1-15,1-32 0 16,17-46 0-16,0-10 0 15,25-97 2-15,-4 16-1 16,42-123-1-16,-17 35 1 16,53-129-1-16,-28 70 0 15,10-42 2 1,0 10-1-16,-28 66 2 16,-25 62-2-16,-20 60 2 15,-12 54-2-15,-6 18-1 16,-1-9-2-16,-10 84 1 15,3-31 1-15,-10 85 2 16,4-38-1-16,-5 66 2 16,8-44-4-16,7-6-2 0,0-35-1 0,21-66 3 15,-3-15 0-15,24-88 3 16,-7 6-1-16,50-103 2 16,-18 34-4-16,28-87 0 15,7-16 3-15,-38 90 3 16,-15 26-2-16,-10 47-2 15,-4 9 0 1,-14 51 1-16,4 40-1 16,-8 3-1-16,1-9-2 15,-4 63-1-15,0-23 2 16,-3 57 0-16,-1-31-2 16,1 34 2-16,-1-34 3 15,8-6 3-15,-4-23-7 16,18-37 0-16,-4-10 2 0,28-81 4 15,-10 10-1-15,35-101-2 16,-18 28 0-16,36-69-1 16,10-9-3-16,-24 60 2 15,-21 43 3-15,-22 54 1 16,-7 43-1-16,-10 16-2 16,-4-6 1-16,3 54-1 0,5 30 0 0,-1 10 2 15,-4 28-3-15,1-9 0 16,0-3 1-16,3-16 2 15,4-19-3-15,3-31-2 16,4-41 2-16,13-34 0 16,22-67 3-16,15-33 1 15,6-51-1 1,3-13-2-16,15-30 1 16,-3 30 1-16,-15 29-3 15,-14 40 0-15,-14 39 1 16,-11 36 0-16,-6 36 0 15,-5 33 2-15,1 23-1 16,0 9-1-16,-4 35 3 16,-3 9 0-16,-4 6-4 0,0 25-1 15,1-12 1-15,-1-19 2 16,0-18-2-16,0-29-2 16,4-32 2-16,3-49 2 15,8-54 0-15,10-41 2 16,10-37 0-16,15-16 1 0,-4-22-5 15,-7 29 1 1,-11 30 0-16,-10 32 0 16,-7 35 0-16,-11 40 0 15,-7 41 0-15,1 29 0 16,-5 11 0-16,-3 33 2 16,0 11-3-16,0 1 0 15,1 3 1-15,-1 9 0 16,0-18 0-16,3-16 2 0,5-32-3 15,6-44-2-15,7-43 4 16,7-22 3-16,8-47-3 16,-1-17-1-16,1-8 0 15,-1-10 2-15,-3 26-3 16,-11 27 0-16,-7 32 3 16,-6 50 1-16,-8 22-1 0,0 12-2 15,0 13-2-15,0 19 1 16,-3 13 1-16,3-1 0 15,0-9 0-15,0 3 2 16,0-19-3-16,4-6 0 0,-1-18 1 16,8-23 2-16,3-25-3 15,7-44-2 1,8-15 4-16,-4-10 1 16,3-18 0-16,0-1-2 15,1 19 1-15,-5 22-1 16,-6 26 0-16,-7 33 2 15,-4 29-3-15,0 16 0 16,0 9 1-16,-3 0 0 16,3 9 0-16,-3 13 0 0,-1 0 0 15,-2-3 0-15,-1-9 0 16,-4-10 2-16,4-16-3 16,0-12-2-16,4-19 4 15,0-19 3-15,-1-22-3 16,1-6-3-16,0 0 1 15,-4 3 0 1,0 7 1-16,-7 5 0 16,0 7 2-16,-3 13 3 15,-4 12-4-15,0 18-1 16,-4 20-2-16,0 22 0 0,1-4 2 16,-1 7 2-16,1-1-1 15,-1-2-1-15,4-3-2 16,0-10 1-16,0-13 1 0,4-18 0 15,3-19-3-15,0-19 2 16,4-22 1-16,-1-22 2 16,4-22-1-16,0-3-1 15,1-12 1-15,-1-7 1 16,0 19-3-16,-7 25 0 16,-4 69 3-16,-3 26-1 15,-3 14 2-15,-1 39-4 16,1 6 0-16,-1 0-1 15,-3 6 0-15,0 6 2 16,0 0 2-16,0-15-1 16,0-13-1-16,0-25 3 15,0-31 0 1,0-32-6-16,3-25 0 16,4-18 1-16,0-20 3 15,4-27-2-15,3-4 0 16,-4-9 1-16,1 0 0 15,-4 15 0-15,0 29 2 0,-7 25-1 16,-4 22 2-16,-3 37-2 16,0 16-1-16,-4 10 1 0,1 8-1 15,-1 20-3-15,-3 22 2 16,-4-1 1-16,-3 1 0 16,0 6 2-16,0 3 1 15,-1-9-4-15,8-16 1 16,4-28-2-16,6-41 0 15,7-29 2 1,8-21 2-16,7-44-3 16,6-13 0-16,4-12-1 15,1-12 0-15,-5 24 4 16,-3 26 1-16,-14 55-1 16,-7 36-2-16,-3 18 1 15,-1 13-4-15,-3 28 2 16,-4 12 1-1,1 1 2-15,-5-1-3 0,1 17 0 0,-3 2 1 16,2-12 0-16,5-16 0 16,3-22 2-16,3-66-3 15,8-24 0 1,3-26 1-16,7-41-3 16,7 0 2-1,3-18 1-15,1-3 2 16,-4 15-1-16,-3 34-1 15,-8 57 5 1,-3 32-5-16,-3 15 0 16,-1 12 0-16,-3 17 0 15,0 18 0-15,0 6 0 16,-4-3-3-16,1 7 2 0,-1 0 1 16,1 2 0-16,3-12 0 0,0-15 0 15,3-29-3 1,4-37 2-16,4-29 1 0,6-22 2 15,4-46-1-15,7-10 2 16,1-35-2-16,-1 10-1 16,-7 25 1-16,-7 25-1 0,-11 32 2 15,-3 21 1-15,-7 29-4 16,0 34 1-16,-3 19 0 16,2 3 0-16,-2 15-3 15,-1 10 2-15,0 19 1 16,1 0 0-16,-4-3 0 15,0 9 2 1,-1-6-1-16,5-9-1 16,3-23 1-16,3-65-4 15,11-25 0 1,4-45 2-16,6-24 2 16,1-16 0-16,3-28-1 15,3 15 1-15,-2 13-1 16,-8 25 0-16,0 22 2 0,-7 41 1 15,0 28-4 1,-7 31 1-16,0 23 0 16,0 9 0-16,-1 9 0 15,-2 15 2-15,-4 20-3 0,0-7 0 16,-4-2 1-16,-3 2 0 31,-4 3 0-31,0-18 0 0,1-22 2 16,3-29 1-16,3-43-4 15,7-26-1-15,8-34-2 16,6-44 3-16,8-24 0 16,7-36 1-16,-1 19 0 15,8 16 2-15,-11 32-3 16,-3 40 0-16,-8 38 1 0,1 37 0 16,-8 44 0-16,1 20 0 15,-4 5 0-15,-4 38 2 16,0 3 1-16,-6-6 1 15,-4 19-5-15,-1-1-1 16,-2-18 1-16,-1-22 0 16,0-22 1-16,4-28 2 0,4-41-3 15,2-41 0-15,8-31 1 16,7-53 2-16,7-23-1 16,8-43-1-16,2 9-2 0,4 3 1 15,-7 35 1-15,-6 41 2 16,-8 59-1-16,-11 41 2 31,-7 31-4-31,-3 50 0 0,0 7 1 16,-4 12 0-16,1 29 0 15,-1 2 0-15,0-2 0 16,0 5 0-16,1-5 0 16,-1-29 0-16,7-22 0 15,-3-47 2-15,4-40-3 16,6-23-2-16,4-27 2 0,3-36 2 15,8-11-2-15,3-10 0 16,-3 31 3-16,3-19 1 16,-4 26-1-16,-6 71-4 15,-4 20 1 1,0 18 1-16,-1 25 0 16,-2 19 0-1,-1 10 0-15,-3-1 0 16,-3 7 0-16,-1 9 0 15,-3 0 0-15,0-12-3 16,-1-16 2-16,5-16 3 0,-1-18 1 16,4-35-4-16,7-41 1 15,7-18-2-15,4-42 0 16,10-27 2-16,7-13 2 0,3-22-1 16,1 28-1-16,-7 31 1 15,-8 29 1-15,-3 41-3 16,-3 40 0-16,-4 28 3 15,-4 13 1-15,1-9-4 16,-8 59 1-16,4-25 0 16,-7 35 0-1,-3 3 0-15,-1 6 0 16,0-10 0-16,-3-18 2 16,3-25-1-16,1-26 2 15,3-27-4-15,3-35-2 16,4-16 2-16,4-19 0 15,3-27 1-15,3-23 0 16,4-6 0-16,4-25 2 0,-4 37-3 16,0-18 0-16,0 31 3 15,-14 50-1-15,-4 51-1 16,4-4 1-16,-7 47-1 16,-7 54 0-16,0 9 0 15,0 0 0-15,-1 19 0 16,1 0 0-16,4-10 0 0,-1-9 0 15,0-16 2-15,8-28-3 16,-1-12 0-16,8-60-1 16,3-41-2-1,7-47 3-15,3-40 2 16,8-41 2-16,7-42-4 16,6 5 1-1,1 17 0-15,-4 42 2 16,-14 50-1-16,-10 62 2 15,-4 4-2-15,-11 59-1 16,-6 41 1-16,3-3-1 16,3-16 0-16,-7 66 2 15,4-28-3-15,-10 53-2 16,6-31 2-16,-10 37 2 0,-8 19 0 16,5-28 2-16,6-25-4 0,11-63 0 15,3-9-4-15,4-47 1 16,4 0 4-16,10-85 2 15,-4 19 0-15,15-113-2 16,-7 43 1-16,10-71 1 31,-7 63-3-31,-7 24 0 0,-4 26 3 16,-10 59 1-16,4 7-4 16,-8 62 1-16,1-3 0 15,-4 41 0-15,-1-13 0 16,-2 54 0-16,3-23 0 15,-7 51 0-15,6-28 0 16,-6 9 0-16,0 19 0 0,3-32 0 16,4-34 0-16,7-44 0 15,4-3-3-15,10-75 2 16,-4 9-1-16,18-91 0 16,-6 32 4-16,9-89 1 15,-6 45-4-15,-4 6 1 16,-3 31 2-16,-15 35 3 0,1 15-4 15,-12 51-1-15,5 3-2 0,-8 50 0 16,1-13 2-16,-5 60 0 16,5-22 0-16,-4 31 2 15,3-15-3-15,0 47 0 16,4-32 1-16,-3 10 0 31,2-26 0-31,5-8 0 0,-1-20 0 16,4-43 2-16,4-4-3 15,6-69 0-15,-3 13 1 16,14-94 0-16,-3 32 0 16,3-76 2-16,-3 43-3 15,-11 26 0-15,0 29 1 16,-7 40 2-16,0 9-3 0,-4 63 0 16,0-3 1-16,1 44 0 15,-1-16 0-15,1 57 2 16,3-26-1-16,-4 57-1 15,0-28 1-15,-3 25-1 16,7-32 0-16,-3 23 2 0,3-29-3 31,3-44-2-31,1-9 2 16,6-69 0-16,1 3 1 0,6-110 2 16,1 29-1-16,17-123-1 15,-10 57 1-15,-1-23 1 16,-3 54 1-16,-14 35 1 15,0 28-5-15,-10 50 1 16,3 0-2-16,-4 65 0 0,1-8 2 16,-1 40 2-16,0-6-3 15,-3 47 0-15,4-26 1 16,-1 51 0-16,1-25 0 16,-1 6 0-16,0-25 0 15,4-15 0-15,0-13 0 16,4-54 2-1,-1 4-1-15,8-76-1 16,-1 10-2-16,8-97 1 16,-4 34 3-16,0-75 1 15,0 47-1-15,-7 12 1 16,0 26-2-16,-11 56-1 0,4 6 1 16,-7 66-1-16,4-6-3 15,-4 40 2-15,3-12 1 16,-3 54 0-16,3-14 0 0,-3 45 0 15,4-25 0-15,-5 28 0 16,5-32 0-16,-8 29 0 16,1 6 0-16,6-51 2 15,4-61-1-15,7-33-1 16,0 1-2-16,7-91 1 0,0 18 1 16,11-121 2-16,-4 49-1 15,3-62-1-15,-2 56 1 16,-12 22 1-16,-3 29-1 15,-10 62-1-15,-1 3-2 16,-7 69-1-16,4-3 2 0,-3 44 0 31,2-12 1-31,1 59 2 16,4-25-1-16,-4 53-1 16,0 32 1-16,-1-29-1 15,1-18 0-15,4-20 0 16,-1-33 0-16,8-58 2 15,3-55-1-15,7-42-3 16,3-49 1-16,4-35 1 0,0-7 0 16,-3 39 2-16,3-79 1 15,-3 53-1-15,-11 16-2 16,0 34 1-16,-14 60 1 16,3 13-3-16,-7 68 0 15,4-6-1-15,-3 76 0 16,3-26 2-1,-1 73 2-15,5-38-3 16,-1 65 0-16,4-43 1 16,-3 16 2-16,3-38-1 15,0-19-1-15,-1-22 1 16,5-44-1-16,-1-3 0 16,4-78 0-16,0 15 0 0,7-87 0 15,-3-57 0-15,0 25 0 16,-1 41 0-16,-6 3 2 15,-1 25 1-15,-7 35 1 16,4 9-5-16,-3 63-1 16,-1 0 1-16,1 47 2 0,3-16 0 15,0 53-1-15,-1 32-2 16,1 12 1-16,0-5 1 0,0-23 2 16,0-3-3-16,4-22 0 15,-1-22 1-15,4-63 0 16,0-49 0-1,4-42 0-15,3-53 0 16,3-37 0-16,1-7 2 16,-4 44-1-1,0-50-1-15,0 47 1 16,-10 44 1-16,-1 19-1 16,-10 66-1-16,3 2-2 15,-6 61-1-15,3-4 2 16,-1 44 0-16,5-16 1 15,-1 35 2-15,4-22-1 0,0 44-1 16,0-25 1-16,0-1-1 16,0-15-3-16,0-18 2 15,3-14 1-15,1-33 2 16,-1-4-1-16,4-69-1 16,4-57 1-16,-1-40-1 0,5-25 0 15,-5 19 0-15,1 37-3 16,-8-6 2-1,4 31 1-15,-14 23 2 16,3 11-1-16,-6 45-1 16,3 3 1-16,-8 50-1 15,5-12 2-15,-1 52 1 16,4-21-4-16,0 38-1 16,0-23-2-16,0 42 3 15,3-23 2-15,-3 13 2 0,3-19-1 16,-3-3-2-16,4-19 1 15,3-35-1-15,0-5-3 16,7-79 0-16,10-63 2 16,4-19 2-16,-3 29 0 0,14-110-1 15,-8 56 1-15,-6-27-1 32,-1 43 2-32,-20 59 3 15,-1 17-4-15,-10 65-3 0,0 0-2 0,-4 66 3 16,4-13 0-16,3 66 1 15,4-24 0-15,0 40 2 0,4-25-1 16,3 40-1-16,-1-37 1 16,5 22-1-1,-1-31-3-15,1-10 2 16,3-22-1-16,0-59 0 16,0-4 2-16,3-77 2 15,1 11-1-15,3-103-1 16,4-81-2-16,-4 50 1 15,0 44 3-15,-7 0 1 16,0 28-1-16,-11 56-2 16,1 10 1-16,-8 59-1 15,4-6 0-15,-7 60 0 16,3-13-3-16,-3 66 2 16,7-25 1-16,-4 57 0 15,4-29 0-15,0 28 0 16,3-31 0-16,-3 35 2 15,4-35-1-15,-1-19-1 0,4-19-2 16,3-72 1-16,1 1 1 16,6-89 2-16,1 16-3 15,10-115 0-15,-3 43 1 16,-1-91 0-16,-3 56 0 16,-10 32 0-16,-1 31 0 15,-17 57 2-15,3 9-1 0,-13 72-1 16,6 1 1-16,-7 55-1 15,8-15 0-15,-5 41 0 16,-2 53 0-16,6-6 2 0,4-16-1 16,3 0-1-16,4-3 1 15,0-22-1 1,0-19-3-16,7-40 2 16,0-48 1-16,3-47 0 15,4-49-3-15,4-48 2 16,6-63 1-16,4-21 2 15,4-20-3-15,-11 76-2 16,0 44 4-16,-14 22 3 16,3 22-3-16,-13 59-1 15,3 4 0-15,-11 65 0 0,4-9 0 16,-4 62 0-16,8-21 0 16,-5 37 0-16,1 48 0 15,7-26 0-15,3-19 0 16,1-9 0-16,3-25 0 0,3-22 0 15,4-56 0 17,4-45 0-32,3-46 0 15,3-35-3-15,5-37 2 16,-1-20 1-16,0-18 0 0,-7 28 0 16,-7 63 2-16,0 22-1 15,-11 31 2-15,4 9-4 16,-17 70 0-16,6-7 1 15,-14 57 0-15,7-16 0 0,-3 37 2 16,4-21-6-16,-1 50-1 16,7-25-1-16,1 9 4 15,2-28 1-15,1 22 1 16,4-29 0-16,3-21 0 16,0-10-3-16,7-53 2 15,0 0 1-15,7-81 2 0,7-70-1 16,7-27-1-16,4-42 1 15,-1 13-1-15,-10 19 0 16,-6 41 0-16,-16 53 2 16,-9 50 3-16,-8 37-4 0,-7 54-3 15,1 29 1-15,-1 21 2 16,4 22-2 0,3 3 0-16,4 1 1 15,3 15 0-15,1-10 0 16,6-6 0-16,0-21 0 15,1-20 0-15,3-21-3 16,3-38 2 0,4-63 3-16,4-44-3 15,6-49 0-15,1-11 1 0,-1-30 0 16,1 2 0-16,-7 38 0 16,-8 29 0-1,-3 43 2-15,-7 32-1 16,-7 53-1-16,-4 22 1 15,-3 28-1-15,-4 28 0 16,4 7 0-16,3-4 0 16,4 16 0-16,3 4-3 15,1-11 2-15,3-11 1 16,3-32 2-16,0-13-1 0,4-6-1 16,0-12-2-16,4-22 1 15,-1-7 1-15,8-69 0 16,3-40 0-16,3-53 2 15,5-11-3-15,-5-39 0 0,-3 30 1 16,-7 29 2-16,-10 37-1 16,-8 38-1-16,-7 41 1 15,-3 53-1-15,-4 38 0 16,4 28 0-16,0 28 0 16,7 6 0-16,3 7-3 15,7-16 2 1,1-25 1-16,3 22 2 15,0-25-1-15,0 22-1 16,3-26-2-16,4-18 1 16,0-16 1-16,0-44 0 15,0-6 0-15,7-69 0 16,-3 13 0-16,6-85 0 16,4-44 0-16,-3 0 0 0,-4 16 0 15,-7 40 0-15,-7 35 0 0,-4 34 2 16,-3 45-1-16,-3 34-1 15,-4 21 1-15,3 20-1 16,4-13 0-16,-4 41 0 16,4-16 0-16,-4 53 0 15,4-24 0-15,0 11 0 0,4-27 0 16,-5 19 0-16,5-26 0 16,3-28 0-16,0-3 0 15,7-47 0-15,0 0 0 16,7-72 0-16,-4 13-3 15,11-89 2-15,-3 38 1 16,3-78 0 0,-3-28 0-16,-8 37 2 15,-6 35-1-15,-11 40-1 16,-4 45 1-16,-7 37 1 16,-3 41-3-16,-4 50 0 15,1 19 1-15,-1 37 2 16,4 13-3-16,3 9-2 15,4 19 2-15,7-40 2 0,3-26 0 16,0 41-1-16,1-31 1 16,3-6-1-16,0-23 0 0,3-37 0 15,1-10-3-15,3-59 2 16,0 0 1-16,7-78 2 16,3-70-1-16,1-21-1 15,3-35-2 1,0 13 1-16,-3 18 1 15,-8 38 2-15,-6 47-1 16,-8 54-1-16,-3 40 1 16,-4 32-1-16,-3 52 0 15,0 20 0-15,-4 25 0 16,1 25 0-16,3-4 0 16,-1 20 0-16,1 6 0 0,4-19 0 15,-1-4 0-15,0 1 0 16,4-22 0-16,7-31 0 15,7-86 0 1,7-39 0-16,7-55 0 16,4-36-3-16,3-36 2 0,0-24 1 15,0-16 0-15,-6 22 0 0,-8 25 2 16,-7 37 1-16,-11 45 1 16,-7 46-5-16,-6 35-1 15,-8 60 1-15,4 6 0 16,7-10-2-16,-8 73 2 15,-2 34 1-15,9-22 0 16,5-28 0 0,-1 25 0-16,4-32 0 15,0 13 0-15,3-25 0 16,4-22 0-16,0-12 0 16,7-51 2-16,4-24-3 15,-1-35 0-15,1 9 1 16,6-72 0-16,-3 25 0 15,0-53 0-15,1 34 0 0,-12-37 0 16,-7 9 2-16,-6 35 1 16,-1 37-4-16,1 38 1 15,2 32 0-15,1 21 0 16,0 25-3-16,0 32 2 16,3 12 1-16,1 10 0 0,-1 21 0 31,4-31 0-31,0-21 0 31,0 21 0-31,0-19 0 0,0-3 0 0,4-15 0 0,-1-35 0 16,0-3 0-16,4-44 0 15,4-47 0-15,3-22 0 16,4-44 0-16,-1-15 0 16,1-32 0-16,-1-6 0 0,-3 19 0 15,-3 5 0-15,-4 33 0 16,-4 37 2-16,-3 53-1 15,-7 47-1-15,-3 41-2 16,-8 54 1-16,-3 21 1 16,-1 38 0-16,1 0 0 15,4 28 0-15,2-13 0 0,8-40 2 16,4-31-3-16,-4 34 0 16,3-32 1-16,4-18 2 15,0-16-1-15,3-62-1 0,4-4-2 16,4-63-1-16,-1 10 2 15,8-78 2-15,-4 31 0 16,4-82-1 0,-4 42 1-16,-4-58 1 15,1 51-3-15,-11 19 0 16,-11 6 3-16,-3 50 1 16,-4 63-4-16,1 37-1 15,-5 35 1-15,8 19 0 16,3-19 1-16,-3 60 0 15,4-23 0-15,-1 39 0 0,0-33 0 16,1 36 2-16,3-35-3 16,0-7 0-16,3-21 1 15,0-35 2-15,4-12-3 16,4-67 0-16,3-65 1 16,3 7 0-16,-3 14 0 15,7-105 0 1,4-76 0-16,-4 28 0 15,-3 47 0-15,-4 51 0 16,-8 40 0-16,-2 47 0 16,-8 51 0-16,1 43 0 0,-5 28 0 15,-2 39 2-15,3-1-3 16,3-10 0-16,4-21 1 16,0 41 0-16,0-29 0 0,0 19 0 15,3-25 6-15,4-18 4 16,0-17-8-16,3-49 0 15,4-1-2-15,4-65 0 16,-1 9 0-16,8-63 0 16,-4 25 0-16,0-59 2 15,0 28-1 1,-3-38-1-16,-1 35-2 16,-6 22 1-16,3 19 1 15,-7 43 0-15,0 7 0 16,-8 53 0-16,5-3 0 15,-8 47 0-15,4-6 0 16,-4 31 0-16,4-19 0 16,-7 50 0-16,7-28 0 0,-4 4 2 15,4-20-3-15,4-15 0 16,3-16-1-16,3-40 0 16,1-10 4-16,6-54 1 15,-3 11-4-15,11-80 1 16,-4 29-2-16,3-75 0 0,-3 47 4 15,-7-1 1-15,0 26-1 0,-10 25 1 16,-1 22-4-16,-3 53 0 16,0 0-1-16,-7 50-2 15,7-2 3-15,-7 55 2 16,3-21-2-16,-3 56 0 16,7-31 1-16,-4 31 2 15,4-35-1 1,0 23 2-16,3-29-4 15,4-37-2-15,0-7 2 16,7-62 2-16,0 0 0 16,4-76-1-16,-1 17 1 15,4-83-1-15,0 42 0 16,0-79 0-16,-3 40 0 16,-4-18 0-16,0 38 0 0,-7 9 2 15,0 22-1-15,-7 56-1 16,3 4 1-16,-7 52-1 15,1-2 0-15,-8 59 0 16,4-9-3-16,-4 69 2 0,4-28 1 16,-4 59 0-16,8-34 0 15,-4 15 2 1,3-31-1-16,0 25-1 16,4-34 1-16,0-38-1 15,3-16-3-15,4-56 2 16,0 0 1-16,4-82 2 15,3 22-3-15,3-94-2 16,1 35-3-16,3-88 1 16,0-41 1-16,-3 19 2 0,-4 47 1 15,-4 47 1-15,-7 47 0 16,-3 51 2-16,-3 55-3 16,-1 42 0-16,-3 59 1 15,0 34 0-15,-4 29 0 16,4 12 0-16,3 22 0 0,1-21 0 15,-1 15 0-15,0-29 2 16,4-21-1-16,0-25-1 0,3-29-2 16,1-34 1-16,-1-37 1 15,4-35 0-15,4-60 0 16,3-31 0-16,3-63 0 16,4-37 0-16,0-26 0 15,4-34 2 1,3 16-1-16,-3 21-1 15,-4 32 1-15,-4 44-1 16,-3 38 0-16,-14 87 0 16,-4 35-3-1,-6 59 5-15,-8 23 0 16,-3 43-3-16,-8 19 1 16,8 16 0-16,3 9 0 0,4-9 0 15,3 6 0-15,4-22-3 16,4-35 2-16,-1-24 1 15,7-82 2 1,4-54-1-16,4-40-1 0,6-47 1 16,1-28-1-16,3-41 0 31,0-16 0-31,4-13 0 0,-4 29 0 16,-4 25 0-16,-3 57 0 15,-7 52 0-15,-7 48 0 16,-4 62 0-16,-6 35 0 15,-5 47 0-15,1 10 0 16,0 27 0-16,3-5 0 16,4-10 0-16,0 12-3 0,3-22 2 15,4-30 1-15,4-33 2 16,3-62-3 0,7-50 0-16,3-22 3 15,4-56-3-15,0-19-2 16,4-32 2-16,-1-15 2 15,5-16 0 1,-5-7-1-16,-3 33 1 16,0 27 1-16,-7 35-1 15,-7 28 2-15,-3 31-4 0,-5 32 0 16,-6 46 1-16,-3 29 0 16,-5 22 0-1,1 35 0-15,0-1 0 0,0 16 0 16,3 13 0-16,4-16 0 15,3-16 0-15,1-21 0 16,2-23 0-16,8-59 0 16,4-44 0-16,6-47 0 15,4-23 0-15,4-46 0 16,0-9 0-16,-1-35 0 0,1 9 0 16,-1-15 0-16,-3 15 2 15,-7 32-3-15,-7 41 0 16,-7 43 1-16,-7 63 0 15,-7 51 0-15,-11 62 0 16,-3 31 0-16,-8 38 0 16,1 6 0-16,0 22 0 0,3-12 0 31,3-10 0-31,8-18 0 16,7-38 0-16,7-35 0 15,3-78 0-15,4-47 0 16,3-28 0-16,4-45 0 15,4-14 0-15,-1-8 0 16,4 26 0-16,-3-69 0 16,3 35 0-16,-4-26 0 15,1 38 0-15,-4 16 0 0,0 18 0 16,-4 41 2-16,0 7-3 16,-6 65-2-16,3-6 2 15,-11 73 2-15,7-23-2 16,-13 60 0-16,9-29 1 15,-9 57 0 1,-8 32 0-16,7-23 0 16,4-31 0-16,7-40 0 15,7-92 0 1,3-28 0-16,7-47 2 16,4-31-1-16,8-35-1 15,2-27 1-15,1-23-1 0,3-16 0 16,-4 16 0-16,-3 13-3 15,-7 37 2-15,-10 51 1 16,-11 59 2-16,-11 44-3 16,-3 56 0-16,-4 29 1 0,0 40 0 15,0 7 0-15,0 24 0 16,4-2 0-16,0-16 2 16,3-6-1-16,4-26-1 0,7-27 1 15,3-80-4 1,4-30 2-16,3-35 1 15,1-41 0-15,3-9 0 16,0-37 0-16,3-13 0 16,1-7 0-16,-1-25 0 15,-3 20 0 1,0 30 0-16,-4 29 0 16,-6 31 2-16,-8 35 1 15,-3 43-4-15,-4 48-1 16,0 25 1-16,-3 46 2 15,3 4 0-15,1 12-1 0,-1 13 1 16,4-28 1-16,3-22-1 16,7-29-1-16,4-18-2 15,4-38 1-15,3-3 1 16,0-56 2-16,3-42-3 0,4-11 0 16,0-39 1-16,4-9 0 15,-1-18 0-15,-3 37 0 16,0 22-3-16,-3 0 2 15,-1 18 1 1,-10 23 2-16,3 9-1 16,-10 47-1-16,-11 35 1 15,8 9-1-15,3-6 0 16,-8 56 0-16,5-19 0 16,-1 29 0-16,4-23 0 15,-4 23 0-15,7-19 0 16,4-10 0-16,4-15 0 0,-1-32 0 15,4-6 0-15,0-43 0 16,3 2 0-16,1-44 0 16,3-40 0-16,0 18 0 15,0 14 0-15,0-30 0 0,0 20 0 16,-4 0 0-16,4 15 0 16,-7 31 2-1,0 7-3 1,-3 41 0-16,-1-3-1 15,-6 52 0-15,2-14 4 0,-6 30 1 16,7-18-1-16,-4 28-2 16,4-19 3-16,0 13 0 15,0-20 1-15,4-24 0 16,3-9-5-16,3-42 1 16,0-2-2-16,4-54 0 15,0 12 2-15,0-37 2 0,0 23-3 16,0-17 0-16,0 16 1 15,-10 19 2-15,3 9-1 16,-11 28-1-16,4 1 1 16,-7 21-1-16,3-2 0 0,-6 24 0 15,2-9 0-15,1 31 2 16,4-12-3-16,-5 15 0 16,5-12-1-16,-1 13 0 15,4-13 2-15,0-4 2 16,3-5-1-16,1-29 2 15,3 4-4-15,0-48 0 16,0 3 1-16,3-43 2 16,1 12-3-1,-1-40 0-15,0 21 1 16,-3 0 0-16,0 19 0 0,-7 19 0 16,4 7 0-16,-11 40 2 15,-1 0-3-15,-9 34 0 16,6-6-1-16,-10 35 0 0,6-7 2 15,-6 29 2 1,7-16-1-16,-4 16-1 0,7-16 1 16,1-10-1-16,6-12-3 15,0-34 2-15,4-4 1 16,0-37 0-16,4 6 0 16,-1-28 0-1,1 6 0-15,-1-6 0 16,4 3 0-16,-4 9 2 15,4 4-1-15,-7 6-1 16,4 2 1-16,-5 14 1 16,1-1-1-16,-3 13-1 15,3 0-2-15,-8 25 1 16,5-6-1-16,-4 44 0 0,3-19 2 0,-7 22 0 16,4-13 0-16,0 10 0 15,3-13 0 1,1-6 0-16,3-7 0 0,-1-21 0 15,5-3 0-15,-1-20 0 16,4 1-3-16,0-13 2 16,0 4 1-16,4-32 2 0,-1 9-3 15,4-19 0-15,0 10 1 16,-3-3 0-16,-1 13 2 16,0 12 1-16,1 3-4 15,-4 31 1-15,0-3 0 16,-4 35 0-16,4-6 0 15,-3 21 0 1,-1-12 0-16,0 22 2 16,1-16-3-16,-1 19 0 15,1-16 1-15,3-12 2 0,0-7-3 16,0-37-2 0,-1 3 2-16,5-34 2 15,-1 6-2-15,4-35 0 0,0 10 1 16,0-26 0-16,0 16 0 0,0-62 0 31,0 84 2-31,0 7-1 0,0 15 2 16,0 3-4-16,-3 23-2 15,-1-1 2-15,1 25 0 16,-1-3 1-16,1 16 0 16,3-6 0-1,0 12 0-15,0-9 0 16,0 0 0-16,0-10-3 15,3-12 0-15,1-3 2 16,3-20 2-16,-4-2 0 16,8-19 2-16,0 3-4 15,10-28 0-15,-7 12 1 16,11-15 0-16,-4 9 0 0,7 3 0 16,-3 7 0-16,3 2 2 15,-3 4-3-15,-4 19-2 16,-4 6 4-16,-6 34 1 15,-4-6-3-15,-3 32 1 16,-4-14 0-16,-4 26 2 16,4-15-3-16,0 8 0 0,0-14-1 0,4-20 0 15,-1-9 2-15,8-32 0 16,3 4 0 0,3-38 2-16,-3 6-1 0,8-22-1 15,-5 16-2-15,4-13 1 16,-3 17 1-16,-4-1 2 15,-3 6-1 1,-1 26-1-16,-3-4-2 16,0 35 1-16,-3-1-1 15,0 36 0-15,-1-10 0 16,1 25 0-16,-1-13 2 16,1 29 2-16,-1-16-1 15,4-3-1-15,-3-16-2 16,6-25-1-16,-3-6 2 0,15-48 0 15,-8 4 1-15,14-34 2 16,-7 9-1-16,11-35-1 16,-7 19 1-16,6-31-1 15,-6 22 0-15,-4-32 2 16,-3 26-1-16,-8 2-1 16,-3 16 1-16,-3 23 1 15,-4 5-3-15,0 51-2 16,0-4 2-16,0 35 0 15,0-3 1-15,-4 57 0 16,4-20 0-16,-3 45 0 16,-1-26 0-16,4 28 0 15,0-27 0-15,7-20 0 16,-3-12-3-16,10-47 2 0,-3-3 1 16,13-66 2-1,-3 9-3-15,11-65 0 16,-4 21 1-16,8-52 0 0,-8 24 0 15,4-9 2-15,-8 22-1 16,-9 31-1-16,-5 12-2 16,-10 54 1-1,0 0 1-15,-3 38 0 16,-1-7 2-16,-3 51 1 16,0-16-4-16,3 28-1 15,1-22 1-15,10 34 0 16,-4-21-2-16,19-13 0 15,-5-12 2-15,22-51 2 16,-7-2-2-16,21-39 0 0,-11 4 1 0,15-41 0 16,-12 16 0-16,5 9 0 15,-8 6-5-15,0 48 1 16,-10-1-25-16,3 29-10 16,-3-7-38-16,-4 19-13 15,-6-12-50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69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30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3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6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23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1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73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3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79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09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01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57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customXml" Target="../ink/ink6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customXml" Target="../ink/ink7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customXml" Target="../ink/ink4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customXml" Target="../ink/ink5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4.1 Inequalities and their Graphs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256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1438"/>
            <a:ext cx="1689100" cy="1009650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EX.6)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50869" y="1295739"/>
                <a:ext cx="9601200" cy="35814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Graph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on a number line.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50869" y="1295739"/>
                <a:ext cx="9601200" cy="3581400"/>
              </a:xfrm>
              <a:blipFill>
                <a:blip r:embed="rId3"/>
                <a:stretch>
                  <a:fillRect t="-4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6" name="Object 8"/>
          <p:cNvGraphicFramePr>
            <a:graphicFrameLocks/>
          </p:cNvGraphicFramePr>
          <p:nvPr/>
        </p:nvGraphicFramePr>
        <p:xfrm>
          <a:off x="2140529" y="2407227"/>
          <a:ext cx="8821881" cy="969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Picture" r:id="rId4" imgW="6896100" imgH="762000" progId="Word.Picture.8">
                  <p:embed/>
                </p:oleObj>
              </mc:Choice>
              <mc:Fallback>
                <p:oleObj name="Picture" r:id="rId4" imgW="6896100" imgH="762000" progId="Word.Picture.8">
                  <p:embed/>
                  <p:pic>
                    <p:nvPicPr>
                      <p:cNvPr id="1026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0529" y="2407227"/>
                        <a:ext cx="8821881" cy="969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518A155-47DC-48DD-BEA9-2E0C7132D7EE}"/>
                  </a:ext>
                </a:extLst>
              </p14:cNvPr>
              <p14:cNvContentPartPr/>
              <p14:nvPr/>
            </p14:nvContentPartPr>
            <p14:xfrm>
              <a:off x="2223720" y="2174400"/>
              <a:ext cx="7855200" cy="1139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518A155-47DC-48DD-BEA9-2E0C7132D7E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214360" y="2165040"/>
                <a:ext cx="7873920" cy="115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2663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92075"/>
            <a:ext cx="1890713" cy="1046163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EX.7)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50869" y="1228957"/>
                <a:ext cx="9601200" cy="35814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Graph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on a number line.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50869" y="1228957"/>
                <a:ext cx="9601200" cy="3581400"/>
              </a:xfrm>
              <a:blipFill>
                <a:blip r:embed="rId3"/>
                <a:stretch>
                  <a:fillRect t="-4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6" name="Object 8"/>
          <p:cNvGraphicFramePr>
            <a:graphicFrameLocks/>
          </p:cNvGraphicFramePr>
          <p:nvPr/>
        </p:nvGraphicFramePr>
        <p:xfrm>
          <a:off x="2140529" y="2407227"/>
          <a:ext cx="8821881" cy="969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Picture" r:id="rId4" imgW="6896100" imgH="762000" progId="Word.Picture.8">
                  <p:embed/>
                </p:oleObj>
              </mc:Choice>
              <mc:Fallback>
                <p:oleObj name="Picture" r:id="rId4" imgW="6896100" imgH="762000" progId="Word.Picture.8">
                  <p:embed/>
                  <p:pic>
                    <p:nvPicPr>
                      <p:cNvPr id="1026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0529" y="2407227"/>
                        <a:ext cx="8821881" cy="969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16652FB-FE87-4715-8D25-C83A02E2766D}"/>
                  </a:ext>
                </a:extLst>
              </p14:cNvPr>
              <p14:cNvContentPartPr/>
              <p14:nvPr/>
            </p14:nvContentPartPr>
            <p14:xfrm>
              <a:off x="6329520" y="2224080"/>
              <a:ext cx="4360320" cy="747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16652FB-FE87-4715-8D25-C83A02E2766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320160" y="2214720"/>
                <a:ext cx="4379040" cy="76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755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71600" y="441788"/>
            <a:ext cx="3938427" cy="128391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1496291"/>
            <a:ext cx="99544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be able to graph inequalities on a number line.</a:t>
            </a:r>
          </a:p>
        </p:txBody>
      </p:sp>
    </p:spTree>
    <p:extLst>
      <p:ext uri="{BB962C8B-B14F-4D97-AF65-F5344CB8AC3E}">
        <p14:creationId xmlns:p14="http://schemas.microsoft.com/office/powerpoint/2010/main" val="239322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32680" y="-57881"/>
            <a:ext cx="5526640" cy="1485900"/>
          </a:xfrm>
        </p:spPr>
        <p:txBody>
          <a:bodyPr>
            <a:normAutofit/>
          </a:bodyPr>
          <a:lstStyle/>
          <a:p>
            <a:pPr algn="ctr"/>
            <a:r>
              <a:rPr lang="en-US" sz="8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Inequalities</a:t>
            </a:r>
            <a:endParaRPr lang="en-US" sz="7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124" y="1428019"/>
            <a:ext cx="11210925" cy="52895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 sentences containing</a:t>
            </a:r>
          </a:p>
          <a:p>
            <a:pPr lvl="1" algn="ctr">
              <a:buNone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, &gt; , ≤ , ≥ </a:t>
            </a:r>
          </a:p>
          <a:p>
            <a:pPr lvl="1"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“is less than”</a:t>
            </a:r>
          </a:p>
          <a:p>
            <a:pPr lvl="1"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“is greater than”</a:t>
            </a:r>
          </a:p>
          <a:p>
            <a:pPr lvl="1"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≤ “is less than or equal to”</a:t>
            </a:r>
          </a:p>
          <a:p>
            <a:pPr lvl="1"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	“is greater than or equal to”</a:t>
            </a:r>
          </a:p>
          <a:p>
            <a:pPr lvl="1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6172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792288" cy="1143000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EX.)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27025" y="1143000"/>
                <a:ext cx="11598275" cy="5135563"/>
              </a:xfrm>
            </p:spPr>
            <p:txBody>
              <a:bodyPr>
                <a:normAutofit fontScale="92500"/>
              </a:bodyPr>
              <a:lstStyle/>
              <a:p>
                <a:pPr>
                  <a:buNone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Determine whether each number is a solution of x ≥ 5. </a:t>
                </a:r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27025" y="1143000"/>
                <a:ext cx="11598275" cy="5135563"/>
              </a:xfrm>
              <a:blipFill>
                <a:blip r:embed="rId2"/>
                <a:stretch>
                  <a:fillRect l="-2524" t="-3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F18EF4A-9B72-456E-B5D7-0315EA8210A8}"/>
                  </a:ext>
                </a:extLst>
              </p14:cNvPr>
              <p14:cNvContentPartPr/>
              <p14:nvPr/>
            </p14:nvContentPartPr>
            <p14:xfrm>
              <a:off x="184320" y="397800"/>
              <a:ext cx="11296800" cy="4020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F18EF4A-9B72-456E-B5D7-0315EA8210A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4960" y="388440"/>
                <a:ext cx="11315520" cy="403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576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768475" cy="1143000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EX.)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98437" y="1143000"/>
                <a:ext cx="11795125" cy="5135563"/>
              </a:xfrm>
            </p:spPr>
            <p:txBody>
              <a:bodyPr>
                <a:normAutofit lnSpcReduction="10000"/>
              </a:bodyPr>
              <a:lstStyle/>
              <a:p>
                <a:pPr>
                  <a:buNone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Determine whether each number is a solution of x &lt; 3. </a:t>
                </a:r>
              </a:p>
              <a:p>
                <a:pPr>
                  <a:buNone/>
                </a:pPr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800" dirty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1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1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40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98437" y="1143000"/>
                <a:ext cx="11795125" cy="5135563"/>
              </a:xfrm>
              <a:blipFill>
                <a:blip r:embed="rId2"/>
                <a:stretch>
                  <a:fillRect l="-2689" t="-4513" r="-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F29C5BC-E853-4013-8C14-E0E89C949AA6}"/>
                  </a:ext>
                </a:extLst>
              </p14:cNvPr>
              <p14:cNvContentPartPr/>
              <p14:nvPr/>
            </p14:nvContentPartPr>
            <p14:xfrm>
              <a:off x="152280" y="274680"/>
              <a:ext cx="11687040" cy="5823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F29C5BC-E853-4013-8C14-E0E89C949A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920" y="265320"/>
                <a:ext cx="11705760" cy="584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447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768475" cy="895350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EX.)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42875" y="952500"/>
                <a:ext cx="11852203" cy="5135563"/>
              </a:xfrm>
            </p:spPr>
            <p:txBody>
              <a:bodyPr>
                <a:normAutofit fontScale="92500"/>
              </a:bodyPr>
              <a:lstStyle/>
              <a:p>
                <a:pPr>
                  <a:buNone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Determine whether each number is a solution of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1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1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42875" y="952500"/>
                <a:ext cx="11852203" cy="5135563"/>
              </a:xfrm>
              <a:blipFill>
                <a:blip r:embed="rId2"/>
                <a:stretch>
                  <a:fillRect l="-2416" t="-2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C4FB1A-8231-48D0-B936-ABFD9CD08FB3}"/>
                  </a:ext>
                </a:extLst>
              </p14:cNvPr>
              <p14:cNvContentPartPr/>
              <p14:nvPr/>
            </p14:nvContentPartPr>
            <p14:xfrm>
              <a:off x="152280" y="211320"/>
              <a:ext cx="11683080" cy="5208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C4FB1A-8231-48D0-B936-ABFD9CD08FB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920" y="201960"/>
                <a:ext cx="11701800" cy="522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030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3897" y="-833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Graphing Inequalities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9447" y="1183467"/>
            <a:ext cx="10858500" cy="510222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Circle the number</a:t>
            </a:r>
          </a:p>
          <a:p>
            <a:pPr marL="514350" indent="-51435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≤ , ≥ , = use filled in circle</a:t>
            </a:r>
          </a:p>
          <a:p>
            <a:pPr marL="514350" indent="-51435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&lt; , &gt; use empty circle </a:t>
            </a:r>
          </a:p>
          <a:p>
            <a:pPr marL="514350" indent="-51435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 startAt="2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Shade in number line for solutions</a:t>
            </a:r>
          </a:p>
          <a:p>
            <a:pPr marL="514350" indent="-51435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Arrows point to which way to shade</a:t>
            </a:r>
          </a:p>
          <a:p>
            <a:pPr marL="514350" indent="-514350">
              <a:buNone/>
            </a:pPr>
            <a:r>
              <a:rPr lang="en-US" dirty="0"/>
              <a:t>			</a:t>
            </a:r>
          </a:p>
        </p:txBody>
      </p:sp>
      <p:sp>
        <p:nvSpPr>
          <p:cNvPr id="4" name="Oval 3"/>
          <p:cNvSpPr/>
          <p:nvPr/>
        </p:nvSpPr>
        <p:spPr>
          <a:xfrm>
            <a:off x="2091335" y="2142473"/>
            <a:ext cx="274320" cy="27432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91335" y="2939110"/>
            <a:ext cx="274320" cy="27432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4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6508" y="42294"/>
            <a:ext cx="1946953" cy="965769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95400" y="1213546"/>
            <a:ext cx="9601200" cy="3581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x &lt; 2 on a number line.</a:t>
            </a:r>
          </a:p>
        </p:txBody>
      </p:sp>
      <p:graphicFrame>
        <p:nvGraphicFramePr>
          <p:cNvPr id="1026" name="Objec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3254796"/>
              </p:ext>
            </p:extLst>
          </p:nvPr>
        </p:nvGraphicFramePr>
        <p:xfrm>
          <a:off x="2140529" y="2407227"/>
          <a:ext cx="8821881" cy="969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icture" r:id="rId3" imgW="6896100" imgH="762000" progId="Word.Picture.8">
                  <p:embed/>
                </p:oleObj>
              </mc:Choice>
              <mc:Fallback>
                <p:oleObj name="Picture" r:id="rId3" imgW="6896100" imgH="762000" progId="Word.Picture.8">
                  <p:embed/>
                  <p:pic>
                    <p:nvPicPr>
                      <p:cNvPr id="1026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0529" y="2407227"/>
                        <a:ext cx="8821881" cy="969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6BE6EDF-FE94-4F77-8A8E-2AA873830E4B}"/>
                  </a:ext>
                </a:extLst>
              </p14:cNvPr>
              <p14:cNvContentPartPr/>
              <p14:nvPr/>
            </p14:nvContentPartPr>
            <p14:xfrm>
              <a:off x="2128680" y="2232000"/>
              <a:ext cx="5733000" cy="1149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6BE6EDF-FE94-4F77-8A8E-2AA873830E4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19320" y="2222640"/>
                <a:ext cx="5751720" cy="116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8005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1645" y="51369"/>
            <a:ext cx="1787703" cy="906873"/>
          </a:xfrm>
        </p:spPr>
        <p:txBody>
          <a:bodyPr>
            <a:norm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EX.5)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361210" y="1326562"/>
                <a:ext cx="9601200" cy="35814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Graph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on a number line.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361210" y="1326562"/>
                <a:ext cx="9601200" cy="3581400"/>
              </a:xfrm>
              <a:blipFill>
                <a:blip r:embed="rId3"/>
                <a:stretch>
                  <a:fillRect t="-4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6" name="Object 8"/>
          <p:cNvGraphicFramePr>
            <a:graphicFrameLocks/>
          </p:cNvGraphicFramePr>
          <p:nvPr/>
        </p:nvGraphicFramePr>
        <p:xfrm>
          <a:off x="2140529" y="2407227"/>
          <a:ext cx="8821881" cy="969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Picture" r:id="rId4" imgW="6896100" imgH="762000" progId="Word.Picture.8">
                  <p:embed/>
                </p:oleObj>
              </mc:Choice>
              <mc:Fallback>
                <p:oleObj name="Picture" r:id="rId4" imgW="6896100" imgH="762000" progId="Word.Picture.8">
                  <p:embed/>
                  <p:pic>
                    <p:nvPicPr>
                      <p:cNvPr id="1026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0529" y="2407227"/>
                        <a:ext cx="8821881" cy="9698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6CE7AEA-52A2-422F-9D9B-C80C13B48443}"/>
                  </a:ext>
                </a:extLst>
              </p14:cNvPr>
              <p14:cNvContentPartPr/>
              <p14:nvPr/>
            </p14:nvContentPartPr>
            <p14:xfrm>
              <a:off x="4643280" y="2237760"/>
              <a:ext cx="5993280" cy="713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6CE7AEA-52A2-422F-9D9B-C80C13B4844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33920" y="2228400"/>
                <a:ext cx="6012000" cy="73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001391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791</TotalTime>
  <Words>218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Retrospect</vt:lpstr>
      <vt:lpstr>Picture</vt:lpstr>
      <vt:lpstr>Chapter 4.1 Inequalities and their Graphs</vt:lpstr>
      <vt:lpstr>Objective</vt:lpstr>
      <vt:lpstr>Inequalities</vt:lpstr>
      <vt:lpstr>EX.) 1</vt:lpstr>
      <vt:lpstr>EX.) 2</vt:lpstr>
      <vt:lpstr>EX.) 3</vt:lpstr>
      <vt:lpstr>Graphing Inequalities</vt:lpstr>
      <vt:lpstr>EX.4)</vt:lpstr>
      <vt:lpstr>EX.5)</vt:lpstr>
      <vt:lpstr>EX.6)</vt:lpstr>
      <vt:lpstr>EX.7)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4.1 Inequalities and their graphs</dc:title>
  <dc:creator>Michael Kuniega</dc:creator>
  <cp:lastModifiedBy>Michael Kuniega</cp:lastModifiedBy>
  <cp:revision>4</cp:revision>
  <dcterms:created xsi:type="dcterms:W3CDTF">2017-03-04T22:17:14Z</dcterms:created>
  <dcterms:modified xsi:type="dcterms:W3CDTF">2019-12-29T18:43:56Z</dcterms:modified>
</cp:coreProperties>
</file>